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62" r:id="rId2"/>
    <p:sldId id="379" r:id="rId3"/>
    <p:sldId id="356" r:id="rId4"/>
    <p:sldId id="380" r:id="rId5"/>
    <p:sldId id="381" r:id="rId6"/>
    <p:sldId id="382" r:id="rId7"/>
    <p:sldId id="384" r:id="rId8"/>
    <p:sldId id="383" r:id="rId9"/>
    <p:sldId id="35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4807"/>
    <a:srgbClr val="FFFFCC"/>
    <a:srgbClr val="F16122"/>
    <a:srgbClr val="FDEADA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C0A88-D30E-46F6-B852-B2480320420E}" v="9" dt="2019-03-21T06:00:07.091"/>
    <p1510:client id="{6BE01AD4-1B11-42B2-A608-2CDF5DF1B52D}" v="481" dt="2019-03-21T14:40:19.6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6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재민" userId="e7f3540b-464b-4f79-81f6-8ab044a54041" providerId="ADAL" clId="{6BE01AD4-1B11-42B2-A608-2CDF5DF1B52D}"/>
    <pc:docChg chg="undo custSel addSld delSld modSld sldOrd">
      <pc:chgData name="이재민" userId="e7f3540b-464b-4f79-81f6-8ab044a54041" providerId="ADAL" clId="{6BE01AD4-1B11-42B2-A608-2CDF5DF1B52D}" dt="2019-03-22T03:39:17.819" v="5298" actId="6549"/>
      <pc:docMkLst>
        <pc:docMk/>
      </pc:docMkLst>
      <pc:sldChg chg="modSp">
        <pc:chgData name="이재민" userId="e7f3540b-464b-4f79-81f6-8ab044a54041" providerId="ADAL" clId="{6BE01AD4-1B11-42B2-A608-2CDF5DF1B52D}" dt="2019-03-21T06:17:55.065" v="622" actId="20577"/>
        <pc:sldMkLst>
          <pc:docMk/>
          <pc:sldMk cId="2761439793" sldId="262"/>
        </pc:sldMkLst>
        <pc:spChg chg="mod">
          <ac:chgData name="이재민" userId="e7f3540b-464b-4f79-81f6-8ab044a54041" providerId="ADAL" clId="{6BE01AD4-1B11-42B2-A608-2CDF5DF1B52D}" dt="2019-03-21T06:17:55.065" v="622" actId="20577"/>
          <ac:spMkLst>
            <pc:docMk/>
            <pc:sldMk cId="2761439793" sldId="262"/>
            <ac:spMk id="2" creationId="{13242FDC-DD3A-4F7E-ADB7-30E897714E0E}"/>
          </ac:spMkLst>
        </pc:spChg>
      </pc:sldChg>
      <pc:sldChg chg="addSp delSp modSp">
        <pc:chgData name="이재민" userId="e7f3540b-464b-4f79-81f6-8ab044a54041" providerId="ADAL" clId="{6BE01AD4-1B11-42B2-A608-2CDF5DF1B52D}" dt="2019-03-21T14:12:34.535" v="4137" actId="1076"/>
        <pc:sldMkLst>
          <pc:docMk/>
          <pc:sldMk cId="2282040556" sldId="356"/>
        </pc:sldMkLst>
        <pc:spChg chg="mod">
          <ac:chgData name="이재민" userId="e7f3540b-464b-4f79-81f6-8ab044a54041" providerId="ADAL" clId="{6BE01AD4-1B11-42B2-A608-2CDF5DF1B52D}" dt="2019-03-21T06:18:01.730" v="657"/>
          <ac:spMkLst>
            <pc:docMk/>
            <pc:sldMk cId="2282040556" sldId="356"/>
            <ac:spMk id="2" creationId="{AA361C4B-0242-44A7-83E8-EFB26CC9B33B}"/>
          </ac:spMkLst>
        </pc:spChg>
        <pc:spChg chg="mod">
          <ac:chgData name="이재민" userId="e7f3540b-464b-4f79-81f6-8ab044a54041" providerId="ADAL" clId="{6BE01AD4-1B11-42B2-A608-2CDF5DF1B52D}" dt="2019-03-21T13:57:03.362" v="3136" actId="20577"/>
          <ac:spMkLst>
            <pc:docMk/>
            <pc:sldMk cId="2282040556" sldId="356"/>
            <ac:spMk id="5" creationId="{0D754D38-3A34-4604-9A3F-523462195082}"/>
          </ac:spMkLst>
        </pc:spChg>
        <pc:spChg chg="add del">
          <ac:chgData name="이재민" userId="e7f3540b-464b-4f79-81f6-8ab044a54041" providerId="ADAL" clId="{6BE01AD4-1B11-42B2-A608-2CDF5DF1B52D}" dt="2019-03-21T13:56:36.826" v="3123"/>
          <ac:spMkLst>
            <pc:docMk/>
            <pc:sldMk cId="2282040556" sldId="356"/>
            <ac:spMk id="7" creationId="{C6F65F3E-4415-4E1A-8C84-5068BDF65A3A}"/>
          </ac:spMkLst>
        </pc:spChg>
        <pc:spChg chg="add del mod">
          <ac:chgData name="이재민" userId="e7f3540b-464b-4f79-81f6-8ab044a54041" providerId="ADAL" clId="{6BE01AD4-1B11-42B2-A608-2CDF5DF1B52D}" dt="2019-03-21T08:10:46.960" v="2277" actId="478"/>
          <ac:spMkLst>
            <pc:docMk/>
            <pc:sldMk cId="2282040556" sldId="356"/>
            <ac:spMk id="9" creationId="{166F3B6B-1DCE-4371-B948-A28ED2C63ACC}"/>
          </ac:spMkLst>
        </pc:spChg>
        <pc:spChg chg="add del mod">
          <ac:chgData name="이재민" userId="e7f3540b-464b-4f79-81f6-8ab044a54041" providerId="ADAL" clId="{6BE01AD4-1B11-42B2-A608-2CDF5DF1B52D}" dt="2019-03-21T08:10:46.960" v="2277" actId="478"/>
          <ac:spMkLst>
            <pc:docMk/>
            <pc:sldMk cId="2282040556" sldId="356"/>
            <ac:spMk id="10" creationId="{18EB5B1E-C240-41CA-9307-8B3DB821D7E5}"/>
          </ac:spMkLst>
        </pc:spChg>
        <pc:spChg chg="add del">
          <ac:chgData name="이재민" userId="e7f3540b-464b-4f79-81f6-8ab044a54041" providerId="ADAL" clId="{6BE01AD4-1B11-42B2-A608-2CDF5DF1B52D}" dt="2019-03-21T08:09:12.763" v="2243"/>
          <ac:spMkLst>
            <pc:docMk/>
            <pc:sldMk cId="2282040556" sldId="356"/>
            <ac:spMk id="11" creationId="{7C6E4C41-DCD9-4F8A-911B-4721CCE510BB}"/>
          </ac:spMkLst>
        </pc:spChg>
        <pc:spChg chg="add del">
          <ac:chgData name="이재민" userId="e7f3540b-464b-4f79-81f6-8ab044a54041" providerId="ADAL" clId="{6BE01AD4-1B11-42B2-A608-2CDF5DF1B52D}" dt="2019-03-21T08:09:17.146" v="2245"/>
          <ac:spMkLst>
            <pc:docMk/>
            <pc:sldMk cId="2282040556" sldId="356"/>
            <ac:spMk id="12" creationId="{EF8FFE7E-4AC3-477C-9C7F-2E34EBAB66C0}"/>
          </ac:spMkLst>
        </pc:spChg>
        <pc:spChg chg="add del">
          <ac:chgData name="이재민" userId="e7f3540b-464b-4f79-81f6-8ab044a54041" providerId="ADAL" clId="{6BE01AD4-1B11-42B2-A608-2CDF5DF1B52D}" dt="2019-03-21T08:10:46.960" v="2277" actId="478"/>
          <ac:spMkLst>
            <pc:docMk/>
            <pc:sldMk cId="2282040556" sldId="356"/>
            <ac:spMk id="14" creationId="{B549CCAE-8CF6-4DC6-B07A-C4771E19CF14}"/>
          </ac:spMkLst>
        </pc:spChg>
        <pc:spChg chg="mod">
          <ac:chgData name="이재민" userId="e7f3540b-464b-4f79-81f6-8ab044a54041" providerId="ADAL" clId="{6BE01AD4-1B11-42B2-A608-2CDF5DF1B52D}" dt="2019-03-21T14:12:34.535" v="4137" actId="1076"/>
          <ac:spMkLst>
            <pc:docMk/>
            <pc:sldMk cId="2282040556" sldId="356"/>
            <ac:spMk id="34" creationId="{C266257F-F073-497D-819B-D31CE0963C96}"/>
          </ac:spMkLst>
        </pc:spChg>
        <pc:picChg chg="del mod">
          <ac:chgData name="이재민" userId="e7f3540b-464b-4f79-81f6-8ab044a54041" providerId="ADAL" clId="{6BE01AD4-1B11-42B2-A608-2CDF5DF1B52D}" dt="2019-03-21T08:10:46.960" v="2277" actId="478"/>
          <ac:picMkLst>
            <pc:docMk/>
            <pc:sldMk cId="2282040556" sldId="356"/>
            <ac:picMk id="6" creationId="{08D5E06F-588A-4FD7-A8C8-697744508879}"/>
          </ac:picMkLst>
        </pc:picChg>
        <pc:picChg chg="add del">
          <ac:chgData name="이재민" userId="e7f3540b-464b-4f79-81f6-8ab044a54041" providerId="ADAL" clId="{6BE01AD4-1B11-42B2-A608-2CDF5DF1B52D}" dt="2019-03-21T08:09:12.763" v="2243"/>
          <ac:picMkLst>
            <pc:docMk/>
            <pc:sldMk cId="2282040556" sldId="356"/>
            <ac:picMk id="7" creationId="{2867B271-71FB-46FD-9DE2-C4D723A7B3F9}"/>
          </ac:picMkLst>
        </pc:picChg>
        <pc:picChg chg="add del">
          <ac:chgData name="이재민" userId="e7f3540b-464b-4f79-81f6-8ab044a54041" providerId="ADAL" clId="{6BE01AD4-1B11-42B2-A608-2CDF5DF1B52D}" dt="2019-03-21T08:09:17.146" v="2245"/>
          <ac:picMkLst>
            <pc:docMk/>
            <pc:sldMk cId="2282040556" sldId="356"/>
            <ac:picMk id="8" creationId="{0D479DA2-264F-45FA-A519-D4DD0ECAFC0B}"/>
          </ac:picMkLst>
        </pc:picChg>
        <pc:picChg chg="del mod">
          <ac:chgData name="이재민" userId="e7f3540b-464b-4f79-81f6-8ab044a54041" providerId="ADAL" clId="{6BE01AD4-1B11-42B2-A608-2CDF5DF1B52D}" dt="2019-03-21T08:10:46.960" v="2277" actId="478"/>
          <ac:picMkLst>
            <pc:docMk/>
            <pc:sldMk cId="2282040556" sldId="356"/>
            <ac:picMk id="15" creationId="{4CF3E688-D63B-484B-B81A-D0B384C14126}"/>
          </ac:picMkLst>
        </pc:picChg>
        <pc:cxnChg chg="add del">
          <ac:chgData name="이재민" userId="e7f3540b-464b-4f79-81f6-8ab044a54041" providerId="ADAL" clId="{6BE01AD4-1B11-42B2-A608-2CDF5DF1B52D}" dt="2019-03-21T08:10:46.960" v="2277" actId="478"/>
          <ac:cxnSpMkLst>
            <pc:docMk/>
            <pc:sldMk cId="2282040556" sldId="356"/>
            <ac:cxnSpMk id="13" creationId="{67670525-D057-4442-AF2E-7490EBD44D41}"/>
          </ac:cxnSpMkLst>
        </pc:cxnChg>
      </pc:sldChg>
      <pc:sldChg chg="del">
        <pc:chgData name="이재민" userId="e7f3540b-464b-4f79-81f6-8ab044a54041" providerId="ADAL" clId="{6BE01AD4-1B11-42B2-A608-2CDF5DF1B52D}" dt="2019-03-21T08:08:51.806" v="2237" actId="2696"/>
        <pc:sldMkLst>
          <pc:docMk/>
          <pc:sldMk cId="2601271241" sldId="372"/>
        </pc:sldMkLst>
      </pc:sldChg>
      <pc:sldChg chg="del">
        <pc:chgData name="이재민" userId="e7f3540b-464b-4f79-81f6-8ab044a54041" providerId="ADAL" clId="{6BE01AD4-1B11-42B2-A608-2CDF5DF1B52D}" dt="2019-03-21T08:08:51.816" v="2238" actId="2696"/>
        <pc:sldMkLst>
          <pc:docMk/>
          <pc:sldMk cId="50460846" sldId="373"/>
        </pc:sldMkLst>
      </pc:sldChg>
      <pc:sldChg chg="del">
        <pc:chgData name="이재민" userId="e7f3540b-464b-4f79-81f6-8ab044a54041" providerId="ADAL" clId="{6BE01AD4-1B11-42B2-A608-2CDF5DF1B52D}" dt="2019-03-21T08:08:51.821" v="2239" actId="2696"/>
        <pc:sldMkLst>
          <pc:docMk/>
          <pc:sldMk cId="1069025512" sldId="374"/>
        </pc:sldMkLst>
      </pc:sldChg>
      <pc:sldChg chg="del">
        <pc:chgData name="이재민" userId="e7f3540b-464b-4f79-81f6-8ab044a54041" providerId="ADAL" clId="{6BE01AD4-1B11-42B2-A608-2CDF5DF1B52D}" dt="2019-03-21T08:08:51.825" v="2240" actId="2696"/>
        <pc:sldMkLst>
          <pc:docMk/>
          <pc:sldMk cId="3394976374" sldId="375"/>
        </pc:sldMkLst>
      </pc:sldChg>
      <pc:sldChg chg="del">
        <pc:chgData name="이재민" userId="e7f3540b-464b-4f79-81f6-8ab044a54041" providerId="ADAL" clId="{6BE01AD4-1B11-42B2-A608-2CDF5DF1B52D}" dt="2019-03-21T08:08:51.829" v="2241" actId="2696"/>
        <pc:sldMkLst>
          <pc:docMk/>
          <pc:sldMk cId="2009694669" sldId="376"/>
        </pc:sldMkLst>
      </pc:sldChg>
      <pc:sldChg chg="del">
        <pc:chgData name="이재민" userId="e7f3540b-464b-4f79-81f6-8ab044a54041" providerId="ADAL" clId="{6BE01AD4-1B11-42B2-A608-2CDF5DF1B52D}" dt="2019-03-21T08:08:51.801" v="2236" actId="2696"/>
        <pc:sldMkLst>
          <pc:docMk/>
          <pc:sldMk cId="1035913809" sldId="377"/>
        </pc:sldMkLst>
      </pc:sldChg>
      <pc:sldChg chg="del">
        <pc:chgData name="이재민" userId="e7f3540b-464b-4f79-81f6-8ab044a54041" providerId="ADAL" clId="{6BE01AD4-1B11-42B2-A608-2CDF5DF1B52D}" dt="2019-03-21T14:00:27.614" v="3292" actId="2696"/>
        <pc:sldMkLst>
          <pc:docMk/>
          <pc:sldMk cId="3466737813" sldId="378"/>
        </pc:sldMkLst>
      </pc:sldChg>
      <pc:sldChg chg="addSp delSp modSp add del ord">
        <pc:chgData name="이재민" userId="e7f3540b-464b-4f79-81f6-8ab044a54041" providerId="ADAL" clId="{6BE01AD4-1B11-42B2-A608-2CDF5DF1B52D}" dt="2019-03-21T06:17:44.214" v="604" actId="2696"/>
        <pc:sldMkLst>
          <pc:docMk/>
          <pc:sldMk cId="1983625957" sldId="379"/>
        </pc:sldMkLst>
        <pc:spChg chg="mod">
          <ac:chgData name="이재민" userId="e7f3540b-464b-4f79-81f6-8ab044a54041" providerId="ADAL" clId="{6BE01AD4-1B11-42B2-A608-2CDF5DF1B52D}" dt="2019-03-21T06:12:08.051" v="505" actId="20577"/>
          <ac:spMkLst>
            <pc:docMk/>
            <pc:sldMk cId="1983625957" sldId="379"/>
            <ac:spMk id="3" creationId="{BBEC7199-43E8-43F6-A53B-501EA17B0AF2}"/>
          </ac:spMkLst>
        </pc:spChg>
        <pc:spChg chg="mod">
          <ac:chgData name="이재민" userId="e7f3540b-464b-4f79-81f6-8ab044a54041" providerId="ADAL" clId="{6BE01AD4-1B11-42B2-A608-2CDF5DF1B52D}" dt="2019-03-21T06:07:43.290" v="24"/>
          <ac:spMkLst>
            <pc:docMk/>
            <pc:sldMk cId="1983625957" sldId="379"/>
            <ac:spMk id="4" creationId="{AECA7ED7-0BB0-4585-9307-31C3C5AEEFB5}"/>
          </ac:spMkLst>
        </pc:spChg>
        <pc:grpChg chg="add del">
          <ac:chgData name="이재민" userId="e7f3540b-464b-4f79-81f6-8ab044a54041" providerId="ADAL" clId="{6BE01AD4-1B11-42B2-A608-2CDF5DF1B52D}" dt="2019-03-21T06:11:37.281" v="490"/>
          <ac:grpSpMkLst>
            <pc:docMk/>
            <pc:sldMk cId="1983625957" sldId="379"/>
            <ac:grpSpMk id="5" creationId="{94CD334E-0EF8-41B1-A6C3-7F2CDFF2E4EB}"/>
          </ac:grpSpMkLst>
        </pc:grpChg>
        <pc:picChg chg="mod">
          <ac:chgData name="이재민" userId="e7f3540b-464b-4f79-81f6-8ab044a54041" providerId="ADAL" clId="{6BE01AD4-1B11-42B2-A608-2CDF5DF1B52D}" dt="2019-03-21T06:12:12.847" v="507" actId="1076"/>
          <ac:picMkLst>
            <pc:docMk/>
            <pc:sldMk cId="1983625957" sldId="379"/>
            <ac:picMk id="36" creationId="{3CA5D169-6AED-4714-9D31-3E615B13CB97}"/>
          </ac:picMkLst>
        </pc:picChg>
      </pc:sldChg>
      <pc:sldChg chg="addSp delSp modSp add ord">
        <pc:chgData name="이재민" userId="e7f3540b-464b-4f79-81f6-8ab044a54041" providerId="ADAL" clId="{6BE01AD4-1B11-42B2-A608-2CDF5DF1B52D}" dt="2019-03-21T14:12:20.865" v="4135" actId="1076"/>
        <pc:sldMkLst>
          <pc:docMk/>
          <pc:sldMk cId="4293969129" sldId="379"/>
        </pc:sldMkLst>
        <pc:spChg chg="mod">
          <ac:chgData name="이재민" userId="e7f3540b-464b-4f79-81f6-8ab044a54041" providerId="ADAL" clId="{6BE01AD4-1B11-42B2-A608-2CDF5DF1B52D}" dt="2019-03-21T06:28:44.312" v="1212"/>
          <ac:spMkLst>
            <pc:docMk/>
            <pc:sldMk cId="4293969129" sldId="379"/>
            <ac:spMk id="5" creationId="{0D754D38-3A34-4604-9A3F-523462195082}"/>
          </ac:spMkLst>
        </pc:spChg>
        <pc:spChg chg="add del mod">
          <ac:chgData name="이재민" userId="e7f3540b-464b-4f79-81f6-8ab044a54041" providerId="ADAL" clId="{6BE01AD4-1B11-42B2-A608-2CDF5DF1B52D}" dt="2019-03-21T08:01:15.382" v="1813" actId="478"/>
          <ac:spMkLst>
            <pc:docMk/>
            <pc:sldMk cId="4293969129" sldId="379"/>
            <ac:spMk id="12" creationId="{437A6358-E87D-458C-B186-98550B273905}"/>
          </ac:spMkLst>
        </pc:spChg>
        <pc:spChg chg="add mod">
          <ac:chgData name="이재민" userId="e7f3540b-464b-4f79-81f6-8ab044a54041" providerId="ADAL" clId="{6BE01AD4-1B11-42B2-A608-2CDF5DF1B52D}" dt="2019-03-21T08:02:48.449" v="1853" actId="1076"/>
          <ac:spMkLst>
            <pc:docMk/>
            <pc:sldMk cId="4293969129" sldId="379"/>
            <ac:spMk id="13" creationId="{1F523F7A-7F1E-4DEE-AB0D-275B5E92390D}"/>
          </ac:spMkLst>
        </pc:spChg>
        <pc:spChg chg="add mod">
          <ac:chgData name="이재민" userId="e7f3540b-464b-4f79-81f6-8ab044a54041" providerId="ADAL" clId="{6BE01AD4-1B11-42B2-A608-2CDF5DF1B52D}" dt="2019-03-21T08:04:52.543" v="2010" actId="1076"/>
          <ac:spMkLst>
            <pc:docMk/>
            <pc:sldMk cId="4293969129" sldId="379"/>
            <ac:spMk id="14" creationId="{BC156332-BE57-4997-9C73-05E591805126}"/>
          </ac:spMkLst>
        </pc:spChg>
        <pc:spChg chg="add mod">
          <ac:chgData name="이재민" userId="e7f3540b-464b-4f79-81f6-8ab044a54041" providerId="ADAL" clId="{6BE01AD4-1B11-42B2-A608-2CDF5DF1B52D}" dt="2019-03-21T08:04:52.543" v="2010" actId="1076"/>
          <ac:spMkLst>
            <pc:docMk/>
            <pc:sldMk cId="4293969129" sldId="379"/>
            <ac:spMk id="15" creationId="{DCAB04ED-0BEE-46EA-B5FE-4AED5E20965A}"/>
          </ac:spMkLst>
        </pc:spChg>
        <pc:spChg chg="add mod">
          <ac:chgData name="이재민" userId="e7f3540b-464b-4f79-81f6-8ab044a54041" providerId="ADAL" clId="{6BE01AD4-1B11-42B2-A608-2CDF5DF1B52D}" dt="2019-03-21T08:04:52.543" v="2010" actId="1076"/>
          <ac:spMkLst>
            <pc:docMk/>
            <pc:sldMk cId="4293969129" sldId="379"/>
            <ac:spMk id="16" creationId="{607E4D50-E7E3-4B0F-9685-A02D7654414F}"/>
          </ac:spMkLst>
        </pc:spChg>
        <pc:spChg chg="add mod">
          <ac:chgData name="이재민" userId="e7f3540b-464b-4f79-81f6-8ab044a54041" providerId="ADAL" clId="{6BE01AD4-1B11-42B2-A608-2CDF5DF1B52D}" dt="2019-03-21T08:02:52.611" v="1854" actId="1076"/>
          <ac:spMkLst>
            <pc:docMk/>
            <pc:sldMk cId="4293969129" sldId="379"/>
            <ac:spMk id="18" creationId="{96710A2D-1084-4021-A0BE-8823913A0FA6}"/>
          </ac:spMkLst>
        </pc:spChg>
        <pc:spChg chg="add mod">
          <ac:chgData name="이재민" userId="e7f3540b-464b-4f79-81f6-8ab044a54041" providerId="ADAL" clId="{6BE01AD4-1B11-42B2-A608-2CDF5DF1B52D}" dt="2019-03-21T08:03:07.261" v="1882" actId="20577"/>
          <ac:spMkLst>
            <pc:docMk/>
            <pc:sldMk cId="4293969129" sldId="379"/>
            <ac:spMk id="19" creationId="{05F4D5A5-FEDE-465D-B532-0327BDC97EBD}"/>
          </ac:spMkLst>
        </pc:spChg>
        <pc:spChg chg="add mod">
          <ac:chgData name="이재민" userId="e7f3540b-464b-4f79-81f6-8ab044a54041" providerId="ADAL" clId="{6BE01AD4-1B11-42B2-A608-2CDF5DF1B52D}" dt="2019-03-21T08:04:39.665" v="2009" actId="1076"/>
          <ac:spMkLst>
            <pc:docMk/>
            <pc:sldMk cId="4293969129" sldId="379"/>
            <ac:spMk id="23" creationId="{E7FFE59C-7A74-46B6-8D81-AD3E8216BE44}"/>
          </ac:spMkLst>
        </pc:spChg>
        <pc:spChg chg="add mod">
          <ac:chgData name="이재민" userId="e7f3540b-464b-4f79-81f6-8ab044a54041" providerId="ADAL" clId="{6BE01AD4-1B11-42B2-A608-2CDF5DF1B52D}" dt="2019-03-21T08:04:36.820" v="2008" actId="20577"/>
          <ac:spMkLst>
            <pc:docMk/>
            <pc:sldMk cId="4293969129" sldId="379"/>
            <ac:spMk id="24" creationId="{A83C4F87-B7AA-44B7-ABF2-9B8B4D58E011}"/>
          </ac:spMkLst>
        </pc:spChg>
        <pc:spChg chg="mod">
          <ac:chgData name="이재민" userId="e7f3540b-464b-4f79-81f6-8ab044a54041" providerId="ADAL" clId="{6BE01AD4-1B11-42B2-A608-2CDF5DF1B52D}" dt="2019-03-21T14:12:20.865" v="4135" actId="1076"/>
          <ac:spMkLst>
            <pc:docMk/>
            <pc:sldMk cId="4293969129" sldId="379"/>
            <ac:spMk id="34" creationId="{C266257F-F073-497D-819B-D31CE0963C96}"/>
          </ac:spMkLst>
        </pc:spChg>
        <pc:picChg chg="add mod modCrop">
          <ac:chgData name="이재민" userId="e7f3540b-464b-4f79-81f6-8ab044a54041" providerId="ADAL" clId="{6BE01AD4-1B11-42B2-A608-2CDF5DF1B52D}" dt="2019-03-21T08:02:48.449" v="1853" actId="1076"/>
          <ac:picMkLst>
            <pc:docMk/>
            <pc:sldMk cId="4293969129" sldId="379"/>
            <ac:picMk id="7" creationId="{4CE890C5-FDA6-4420-BBFE-26C325C3C399}"/>
          </ac:picMkLst>
        </pc:picChg>
        <pc:picChg chg="add mod">
          <ac:chgData name="이재민" userId="e7f3540b-464b-4f79-81f6-8ab044a54041" providerId="ADAL" clId="{6BE01AD4-1B11-42B2-A608-2CDF5DF1B52D}" dt="2019-03-21T08:02:52.611" v="1854" actId="1076"/>
          <ac:picMkLst>
            <pc:docMk/>
            <pc:sldMk cId="4293969129" sldId="379"/>
            <ac:picMk id="9" creationId="{CC64FABC-2A29-4EB4-9814-9B058F67040E}"/>
          </ac:picMkLst>
        </pc:picChg>
        <pc:picChg chg="add mod">
          <ac:chgData name="이재민" userId="e7f3540b-464b-4f79-81f6-8ab044a54041" providerId="ADAL" clId="{6BE01AD4-1B11-42B2-A608-2CDF5DF1B52D}" dt="2019-03-21T08:02:41.787" v="1851" actId="1076"/>
          <ac:picMkLst>
            <pc:docMk/>
            <pc:sldMk cId="4293969129" sldId="379"/>
            <ac:picMk id="11" creationId="{ECF50B63-9417-4E2C-A40B-BF6916C22473}"/>
          </ac:picMkLst>
        </pc:picChg>
        <pc:cxnChg chg="add mod">
          <ac:chgData name="이재민" userId="e7f3540b-464b-4f79-81f6-8ab044a54041" providerId="ADAL" clId="{6BE01AD4-1B11-42B2-A608-2CDF5DF1B52D}" dt="2019-03-21T08:04:04.092" v="1992" actId="692"/>
          <ac:cxnSpMkLst>
            <pc:docMk/>
            <pc:sldMk cId="4293969129" sldId="379"/>
            <ac:cxnSpMk id="20" creationId="{761E7F9A-D207-49E1-9571-91F4967E791E}"/>
          </ac:cxnSpMkLst>
        </pc:cxnChg>
        <pc:cxnChg chg="add mod">
          <ac:chgData name="이재민" userId="e7f3540b-464b-4f79-81f6-8ab044a54041" providerId="ADAL" clId="{6BE01AD4-1B11-42B2-A608-2CDF5DF1B52D}" dt="2019-03-21T08:04:04.092" v="1992" actId="692"/>
          <ac:cxnSpMkLst>
            <pc:docMk/>
            <pc:sldMk cId="4293969129" sldId="379"/>
            <ac:cxnSpMk id="22" creationId="{E9C4C1E8-8129-482C-B294-EBF8ABDE3A13}"/>
          </ac:cxnSpMkLst>
        </pc:cxnChg>
      </pc:sldChg>
      <pc:sldChg chg="addSp delSp modSp add">
        <pc:chgData name="이재민" userId="e7f3540b-464b-4f79-81f6-8ab044a54041" providerId="ADAL" clId="{6BE01AD4-1B11-42B2-A608-2CDF5DF1B52D}" dt="2019-03-21T14:40:15.681" v="5265"/>
        <pc:sldMkLst>
          <pc:docMk/>
          <pc:sldMk cId="2475164444" sldId="380"/>
        </pc:sldMkLst>
        <pc:spChg chg="del mod">
          <ac:chgData name="이재민" userId="e7f3540b-464b-4f79-81f6-8ab044a54041" providerId="ADAL" clId="{6BE01AD4-1B11-42B2-A608-2CDF5DF1B52D}" dt="2019-03-21T13:48:34.076" v="2879" actId="478"/>
          <ac:spMkLst>
            <pc:docMk/>
            <pc:sldMk cId="2475164444" sldId="380"/>
            <ac:spMk id="4" creationId="{7175D87F-C9DD-417A-A397-74A13CB2B71A}"/>
          </ac:spMkLst>
        </pc:spChg>
        <pc:spChg chg="mod">
          <ac:chgData name="이재민" userId="e7f3540b-464b-4f79-81f6-8ab044a54041" providerId="ADAL" clId="{6BE01AD4-1B11-42B2-A608-2CDF5DF1B52D}" dt="2019-03-21T13:57:09.472" v="3148" actId="20577"/>
          <ac:spMkLst>
            <pc:docMk/>
            <pc:sldMk cId="2475164444" sldId="380"/>
            <ac:spMk id="5" creationId="{0D754D38-3A34-4604-9A3F-523462195082}"/>
          </ac:spMkLst>
        </pc:spChg>
        <pc:spChg chg="mod">
          <ac:chgData name="이재민" userId="e7f3540b-464b-4f79-81f6-8ab044a54041" providerId="ADAL" clId="{6BE01AD4-1B11-42B2-A608-2CDF5DF1B52D}" dt="2019-03-21T13:48:57.993" v="2889" actId="1076"/>
          <ac:spMkLst>
            <pc:docMk/>
            <pc:sldMk cId="2475164444" sldId="380"/>
            <ac:spMk id="9" creationId="{166F3B6B-1DCE-4371-B948-A28ED2C63ACC}"/>
          </ac:spMkLst>
        </pc:spChg>
        <pc:spChg chg="mod">
          <ac:chgData name="이재민" userId="e7f3540b-464b-4f79-81f6-8ab044a54041" providerId="ADAL" clId="{6BE01AD4-1B11-42B2-A608-2CDF5DF1B52D}" dt="2019-03-21T13:50:30.653" v="2981" actId="14100"/>
          <ac:spMkLst>
            <pc:docMk/>
            <pc:sldMk cId="2475164444" sldId="380"/>
            <ac:spMk id="10" creationId="{18EB5B1E-C240-41CA-9307-8B3DB821D7E5}"/>
          </ac:spMkLst>
        </pc:spChg>
        <pc:spChg chg="add mod ord">
          <ac:chgData name="이재민" userId="e7f3540b-464b-4f79-81f6-8ab044a54041" providerId="ADAL" clId="{6BE01AD4-1B11-42B2-A608-2CDF5DF1B52D}" dt="2019-03-21T13:49:04.268" v="2892" actId="1076"/>
          <ac:spMkLst>
            <pc:docMk/>
            <pc:sldMk cId="2475164444" sldId="380"/>
            <ac:spMk id="13" creationId="{F5C515F1-F4A4-4A52-949F-1F21E4C0D19C}"/>
          </ac:spMkLst>
        </pc:spChg>
        <pc:spChg chg="add mod">
          <ac:chgData name="이재민" userId="e7f3540b-464b-4f79-81f6-8ab044a54041" providerId="ADAL" clId="{6BE01AD4-1B11-42B2-A608-2CDF5DF1B52D}" dt="2019-03-21T13:49:29.160" v="2899" actId="1076"/>
          <ac:spMkLst>
            <pc:docMk/>
            <pc:sldMk cId="2475164444" sldId="380"/>
            <ac:spMk id="14" creationId="{8BD5233A-578B-4081-BA53-AFB8CDD39C13}"/>
          </ac:spMkLst>
        </pc:spChg>
        <pc:spChg chg="del">
          <ac:chgData name="이재민" userId="e7f3540b-464b-4f79-81f6-8ab044a54041" providerId="ADAL" clId="{6BE01AD4-1B11-42B2-A608-2CDF5DF1B52D}" dt="2019-03-21T08:52:32.956" v="2432" actId="478"/>
          <ac:spMkLst>
            <pc:docMk/>
            <pc:sldMk cId="2475164444" sldId="380"/>
            <ac:spMk id="14" creationId="{B549CCAE-8CF6-4DC6-B07A-C4771E19CF14}"/>
          </ac:spMkLst>
        </pc:spChg>
        <pc:spChg chg="add mod ord">
          <ac:chgData name="이재민" userId="e7f3540b-464b-4f79-81f6-8ab044a54041" providerId="ADAL" clId="{6BE01AD4-1B11-42B2-A608-2CDF5DF1B52D}" dt="2019-03-21T13:49:24.280" v="2898" actId="171"/>
          <ac:spMkLst>
            <pc:docMk/>
            <pc:sldMk cId="2475164444" sldId="380"/>
            <ac:spMk id="16" creationId="{8B6457B1-E5A6-41C5-9B6A-2FEB945CAEBE}"/>
          </ac:spMkLst>
        </pc:spChg>
        <pc:spChg chg="add del mod ord">
          <ac:chgData name="이재민" userId="e7f3540b-464b-4f79-81f6-8ab044a54041" providerId="ADAL" clId="{6BE01AD4-1B11-42B2-A608-2CDF5DF1B52D}" dt="2019-03-21T14:40:15.681" v="5265"/>
          <ac:spMkLst>
            <pc:docMk/>
            <pc:sldMk cId="2475164444" sldId="380"/>
            <ac:spMk id="18" creationId="{1C56D0B7-EE1B-4A64-8369-DB6F2B99322D}"/>
          </ac:spMkLst>
        </pc:spChg>
        <pc:spChg chg="add mod">
          <ac:chgData name="이재민" userId="e7f3540b-464b-4f79-81f6-8ab044a54041" providerId="ADAL" clId="{6BE01AD4-1B11-42B2-A608-2CDF5DF1B52D}" dt="2019-03-21T13:49:15.714" v="2895" actId="1076"/>
          <ac:spMkLst>
            <pc:docMk/>
            <pc:sldMk cId="2475164444" sldId="380"/>
            <ac:spMk id="19" creationId="{6B99330B-C278-417E-8346-0542A911C15A}"/>
          </ac:spMkLst>
        </pc:spChg>
        <pc:spChg chg="add mod">
          <ac:chgData name="이재민" userId="e7f3540b-464b-4f79-81f6-8ab044a54041" providerId="ADAL" clId="{6BE01AD4-1B11-42B2-A608-2CDF5DF1B52D}" dt="2019-03-21T13:51:32.615" v="2997" actId="164"/>
          <ac:spMkLst>
            <pc:docMk/>
            <pc:sldMk cId="2475164444" sldId="380"/>
            <ac:spMk id="22" creationId="{2D1FA26B-003B-4DCC-BCF1-0EE7B2F05769}"/>
          </ac:spMkLst>
        </pc:spChg>
        <pc:spChg chg="add mod">
          <ac:chgData name="이재민" userId="e7f3540b-464b-4f79-81f6-8ab044a54041" providerId="ADAL" clId="{6BE01AD4-1B11-42B2-A608-2CDF5DF1B52D}" dt="2019-03-21T13:51:32.615" v="2997" actId="164"/>
          <ac:spMkLst>
            <pc:docMk/>
            <pc:sldMk cId="2475164444" sldId="380"/>
            <ac:spMk id="28" creationId="{084AB829-3022-423D-80F5-A7455C8A3FC2}"/>
          </ac:spMkLst>
        </pc:spChg>
        <pc:spChg chg="add mod">
          <ac:chgData name="이재민" userId="e7f3540b-464b-4f79-81f6-8ab044a54041" providerId="ADAL" clId="{6BE01AD4-1B11-42B2-A608-2CDF5DF1B52D}" dt="2019-03-21T13:51:32.615" v="2997" actId="164"/>
          <ac:spMkLst>
            <pc:docMk/>
            <pc:sldMk cId="2475164444" sldId="380"/>
            <ac:spMk id="29" creationId="{B3C56261-9227-4927-A104-666E72E05832}"/>
          </ac:spMkLst>
        </pc:spChg>
        <pc:spChg chg="add mod">
          <ac:chgData name="이재민" userId="e7f3540b-464b-4f79-81f6-8ab044a54041" providerId="ADAL" clId="{6BE01AD4-1B11-42B2-A608-2CDF5DF1B52D}" dt="2019-03-21T13:52:27.629" v="3046" actId="1076"/>
          <ac:spMkLst>
            <pc:docMk/>
            <pc:sldMk cId="2475164444" sldId="380"/>
            <ac:spMk id="31" creationId="{CC5B0603-1865-43CC-BDB4-FF25DF0597AB}"/>
          </ac:spMkLst>
        </pc:spChg>
        <pc:spChg chg="del mod">
          <ac:chgData name="이재민" userId="e7f3540b-464b-4f79-81f6-8ab044a54041" providerId="ADAL" clId="{6BE01AD4-1B11-42B2-A608-2CDF5DF1B52D}" dt="2019-03-21T13:48:48.653" v="2884" actId="478"/>
          <ac:spMkLst>
            <pc:docMk/>
            <pc:sldMk cId="2475164444" sldId="380"/>
            <ac:spMk id="34" creationId="{C266257F-F073-497D-819B-D31CE0963C96}"/>
          </ac:spMkLst>
        </pc:spChg>
        <pc:spChg chg="add mod">
          <ac:chgData name="이재민" userId="e7f3540b-464b-4f79-81f6-8ab044a54041" providerId="ADAL" clId="{6BE01AD4-1B11-42B2-A608-2CDF5DF1B52D}" dt="2019-03-21T13:56:19.287" v="3121" actId="14100"/>
          <ac:spMkLst>
            <pc:docMk/>
            <pc:sldMk cId="2475164444" sldId="380"/>
            <ac:spMk id="65" creationId="{9435E75E-A2C2-4112-A29B-0C29D861984B}"/>
          </ac:spMkLst>
        </pc:spChg>
        <pc:spChg chg="add del mod">
          <ac:chgData name="이재민" userId="e7f3540b-464b-4f79-81f6-8ab044a54041" providerId="ADAL" clId="{6BE01AD4-1B11-42B2-A608-2CDF5DF1B52D}" dt="2019-03-21T14:35:25.717" v="4774" actId="478"/>
          <ac:spMkLst>
            <pc:docMk/>
            <pc:sldMk cId="2475164444" sldId="380"/>
            <ac:spMk id="66" creationId="{CA5EC9A6-2F3A-44DD-B0AE-43FDF53DC2DB}"/>
          </ac:spMkLst>
        </pc:spChg>
        <pc:spChg chg="add del mod">
          <ac:chgData name="이재민" userId="e7f3540b-464b-4f79-81f6-8ab044a54041" providerId="ADAL" clId="{6BE01AD4-1B11-42B2-A608-2CDF5DF1B52D}" dt="2019-03-21T14:20:58.303" v="4311" actId="478"/>
          <ac:spMkLst>
            <pc:docMk/>
            <pc:sldMk cId="2475164444" sldId="380"/>
            <ac:spMk id="67" creationId="{3D75075E-BCCB-4480-950F-57EE445CC6FC}"/>
          </ac:spMkLst>
        </pc:spChg>
        <pc:spChg chg="add del mod">
          <ac:chgData name="이재민" userId="e7f3540b-464b-4f79-81f6-8ab044a54041" providerId="ADAL" clId="{6BE01AD4-1B11-42B2-A608-2CDF5DF1B52D}" dt="2019-03-21T14:35:25.717" v="4774" actId="478"/>
          <ac:spMkLst>
            <pc:docMk/>
            <pc:sldMk cId="2475164444" sldId="380"/>
            <ac:spMk id="68" creationId="{DB26C0AC-BD09-4663-8378-A96A9A968CAF}"/>
          </ac:spMkLst>
        </pc:spChg>
        <pc:spChg chg="add del mod">
          <ac:chgData name="이재민" userId="e7f3540b-464b-4f79-81f6-8ab044a54041" providerId="ADAL" clId="{6BE01AD4-1B11-42B2-A608-2CDF5DF1B52D}" dt="2019-03-21T14:21:43.541" v="4342" actId="478"/>
          <ac:spMkLst>
            <pc:docMk/>
            <pc:sldMk cId="2475164444" sldId="380"/>
            <ac:spMk id="69" creationId="{08FE8405-E236-47A3-98D6-C829598E2355}"/>
          </ac:spMkLst>
        </pc:spChg>
        <pc:spChg chg="add del mod">
          <ac:chgData name="이재민" userId="e7f3540b-464b-4f79-81f6-8ab044a54041" providerId="ADAL" clId="{6BE01AD4-1B11-42B2-A608-2CDF5DF1B52D}" dt="2019-03-21T14:35:25.717" v="4774" actId="478"/>
          <ac:spMkLst>
            <pc:docMk/>
            <pc:sldMk cId="2475164444" sldId="380"/>
            <ac:spMk id="70" creationId="{9D7F0FB5-1992-4431-9F88-906119E99B14}"/>
          </ac:spMkLst>
        </pc:spChg>
        <pc:spChg chg="add del mod">
          <ac:chgData name="이재민" userId="e7f3540b-464b-4f79-81f6-8ab044a54041" providerId="ADAL" clId="{6BE01AD4-1B11-42B2-A608-2CDF5DF1B52D}" dt="2019-03-21T14:33:56.019" v="4689"/>
          <ac:spMkLst>
            <pc:docMk/>
            <pc:sldMk cId="2475164444" sldId="380"/>
            <ac:spMk id="71" creationId="{A549A86D-284B-42D8-A24F-FF79BB8ADAA3}"/>
          </ac:spMkLst>
        </pc:spChg>
        <pc:spChg chg="add del mod">
          <ac:chgData name="이재민" userId="e7f3540b-464b-4f79-81f6-8ab044a54041" providerId="ADAL" clId="{6BE01AD4-1B11-42B2-A608-2CDF5DF1B52D}" dt="2019-03-21T14:33:56.019" v="4689"/>
          <ac:spMkLst>
            <pc:docMk/>
            <pc:sldMk cId="2475164444" sldId="380"/>
            <ac:spMk id="72" creationId="{FE791D45-8EF1-46DB-8756-03A94B32DCA7}"/>
          </ac:spMkLst>
        </pc:spChg>
        <pc:grpChg chg="add mod">
          <ac:chgData name="이재민" userId="e7f3540b-464b-4f79-81f6-8ab044a54041" providerId="ADAL" clId="{6BE01AD4-1B11-42B2-A608-2CDF5DF1B52D}" dt="2019-03-21T13:51:50.176" v="3002" actId="1076"/>
          <ac:grpSpMkLst>
            <pc:docMk/>
            <pc:sldMk cId="2475164444" sldId="380"/>
            <ac:grpSpMk id="27" creationId="{849CA6B2-C15F-4818-A0F7-F2BDBED43139}"/>
          </ac:grpSpMkLst>
        </pc:grpChg>
        <pc:picChg chg="mod">
          <ac:chgData name="이재민" userId="e7f3540b-464b-4f79-81f6-8ab044a54041" providerId="ADAL" clId="{6BE01AD4-1B11-42B2-A608-2CDF5DF1B52D}" dt="2019-03-21T13:48:57.993" v="2889" actId="1076"/>
          <ac:picMkLst>
            <pc:docMk/>
            <pc:sldMk cId="2475164444" sldId="380"/>
            <ac:picMk id="6" creationId="{08D5E06F-588A-4FD7-A8C8-697744508879}"/>
          </ac:picMkLst>
        </pc:picChg>
        <pc:picChg chg="mod">
          <ac:chgData name="이재민" userId="e7f3540b-464b-4f79-81f6-8ab044a54041" providerId="ADAL" clId="{6BE01AD4-1B11-42B2-A608-2CDF5DF1B52D}" dt="2019-03-21T13:48:57.993" v="2889" actId="1076"/>
          <ac:picMkLst>
            <pc:docMk/>
            <pc:sldMk cId="2475164444" sldId="380"/>
            <ac:picMk id="15" creationId="{4CF3E688-D63B-484B-B81A-D0B384C14126}"/>
          </ac:picMkLst>
        </pc:picChg>
        <pc:cxnChg chg="add mod">
          <ac:chgData name="이재민" userId="e7f3540b-464b-4f79-81f6-8ab044a54041" providerId="ADAL" clId="{6BE01AD4-1B11-42B2-A608-2CDF5DF1B52D}" dt="2019-03-21T13:48:57.993" v="2889" actId="1076"/>
          <ac:cxnSpMkLst>
            <pc:docMk/>
            <pc:sldMk cId="2475164444" sldId="380"/>
            <ac:cxnSpMk id="8" creationId="{0B98AE8E-6517-4741-8FF7-5DB926E8C239}"/>
          </ac:cxnSpMkLst>
        </pc:cxnChg>
        <pc:cxnChg chg="add mod">
          <ac:chgData name="이재민" userId="e7f3540b-464b-4f79-81f6-8ab044a54041" providerId="ADAL" clId="{6BE01AD4-1B11-42B2-A608-2CDF5DF1B52D}" dt="2019-03-21T13:48:57.993" v="2889" actId="1076"/>
          <ac:cxnSpMkLst>
            <pc:docMk/>
            <pc:sldMk cId="2475164444" sldId="380"/>
            <ac:cxnSpMk id="11" creationId="{5A55B6F3-D484-4B2F-B667-A34F458F8650}"/>
          </ac:cxnSpMkLst>
        </pc:cxnChg>
        <pc:cxnChg chg="add mod">
          <ac:chgData name="이재민" userId="e7f3540b-464b-4f79-81f6-8ab044a54041" providerId="ADAL" clId="{6BE01AD4-1B11-42B2-A608-2CDF5DF1B52D}" dt="2019-03-21T13:48:57.993" v="2889" actId="1076"/>
          <ac:cxnSpMkLst>
            <pc:docMk/>
            <pc:sldMk cId="2475164444" sldId="380"/>
            <ac:cxnSpMk id="12" creationId="{86254070-8B05-4897-AE5E-5DC68E3618F7}"/>
          </ac:cxnSpMkLst>
        </pc:cxnChg>
        <pc:cxnChg chg="del">
          <ac:chgData name="이재민" userId="e7f3540b-464b-4f79-81f6-8ab044a54041" providerId="ADAL" clId="{6BE01AD4-1B11-42B2-A608-2CDF5DF1B52D}" dt="2019-03-21T08:52:30.974" v="2431" actId="478"/>
          <ac:cxnSpMkLst>
            <pc:docMk/>
            <pc:sldMk cId="2475164444" sldId="380"/>
            <ac:cxnSpMk id="13" creationId="{67670525-D057-4442-AF2E-7490EBD44D41}"/>
          </ac:cxnSpMkLst>
        </pc:cxnChg>
        <pc:cxnChg chg="add del mod">
          <ac:chgData name="이재민" userId="e7f3540b-464b-4f79-81f6-8ab044a54041" providerId="ADAL" clId="{6BE01AD4-1B11-42B2-A608-2CDF5DF1B52D}" dt="2019-03-21T13:50:41.317" v="2983" actId="478"/>
          <ac:cxnSpMkLst>
            <pc:docMk/>
            <pc:sldMk cId="2475164444" sldId="380"/>
            <ac:cxnSpMk id="21" creationId="{E92A00CF-5ECF-4B1F-82BF-32C6A41F4301}"/>
          </ac:cxnSpMkLst>
        </pc:cxnChg>
        <pc:cxnChg chg="add mod">
          <ac:chgData name="이재민" userId="e7f3540b-464b-4f79-81f6-8ab044a54041" providerId="ADAL" clId="{6BE01AD4-1B11-42B2-A608-2CDF5DF1B52D}" dt="2019-03-21T13:50:55.025" v="2987" actId="1076"/>
          <ac:cxnSpMkLst>
            <pc:docMk/>
            <pc:sldMk cId="2475164444" sldId="380"/>
            <ac:cxnSpMk id="23" creationId="{043187ED-9C3C-49BB-92C1-980BF2CE943F}"/>
          </ac:cxnSpMkLst>
        </pc:cxnChg>
        <pc:cxnChg chg="add mod">
          <ac:chgData name="이재민" userId="e7f3540b-464b-4f79-81f6-8ab044a54041" providerId="ADAL" clId="{6BE01AD4-1B11-42B2-A608-2CDF5DF1B52D}" dt="2019-03-21T13:51:42.682" v="3000" actId="1076"/>
          <ac:cxnSpMkLst>
            <pc:docMk/>
            <pc:sldMk cId="2475164444" sldId="380"/>
            <ac:cxnSpMk id="24" creationId="{E3E0AEAD-376C-4409-8CED-FC0842091694}"/>
          </ac:cxnSpMkLst>
        </pc:cxnChg>
        <pc:cxnChg chg="add mod">
          <ac:chgData name="이재민" userId="e7f3540b-464b-4f79-81f6-8ab044a54041" providerId="ADAL" clId="{6BE01AD4-1B11-42B2-A608-2CDF5DF1B52D}" dt="2019-03-21T13:51:47.060" v="3001" actId="1076"/>
          <ac:cxnSpMkLst>
            <pc:docMk/>
            <pc:sldMk cId="2475164444" sldId="380"/>
            <ac:cxnSpMk id="25" creationId="{CFDE5DE5-B918-49A4-87E1-497AE06CAB8E}"/>
          </ac:cxnSpMkLst>
        </pc:cxnChg>
        <pc:cxnChg chg="add mod">
          <ac:chgData name="이재민" userId="e7f3540b-464b-4f79-81f6-8ab044a54041" providerId="ADAL" clId="{6BE01AD4-1B11-42B2-A608-2CDF5DF1B52D}" dt="2019-03-21T13:50:58.203" v="2990" actId="571"/>
          <ac:cxnSpMkLst>
            <pc:docMk/>
            <pc:sldMk cId="2475164444" sldId="380"/>
            <ac:cxnSpMk id="26" creationId="{B5CCF280-C357-403F-BB07-A46DB4A3B9A4}"/>
          </ac:cxnSpMkLst>
        </pc:cxnChg>
        <pc:cxnChg chg="add del mod">
          <ac:chgData name="이재민" userId="e7f3540b-464b-4f79-81f6-8ab044a54041" providerId="ADAL" clId="{6BE01AD4-1B11-42B2-A608-2CDF5DF1B52D}" dt="2019-03-21T13:52:50.850" v="3049" actId="478"/>
          <ac:cxnSpMkLst>
            <pc:docMk/>
            <pc:sldMk cId="2475164444" sldId="380"/>
            <ac:cxnSpMk id="32" creationId="{72517638-5710-431E-930C-AC1ADA6FAAF7}"/>
          </ac:cxnSpMkLst>
        </pc:cxnChg>
        <pc:cxnChg chg="add del mod">
          <ac:chgData name="이재민" userId="e7f3540b-464b-4f79-81f6-8ab044a54041" providerId="ADAL" clId="{6BE01AD4-1B11-42B2-A608-2CDF5DF1B52D}" dt="2019-03-21T13:53:09.002" v="3052" actId="478"/>
          <ac:cxnSpMkLst>
            <pc:docMk/>
            <pc:sldMk cId="2475164444" sldId="380"/>
            <ac:cxnSpMk id="36" creationId="{06869BAC-C378-4C9E-9613-63446B9F8BFC}"/>
          </ac:cxnSpMkLst>
        </pc:cxnChg>
        <pc:cxnChg chg="add del mod">
          <ac:chgData name="이재민" userId="e7f3540b-464b-4f79-81f6-8ab044a54041" providerId="ADAL" clId="{6BE01AD4-1B11-42B2-A608-2CDF5DF1B52D}" dt="2019-03-21T13:53:24.745" v="3057" actId="478"/>
          <ac:cxnSpMkLst>
            <pc:docMk/>
            <pc:sldMk cId="2475164444" sldId="380"/>
            <ac:cxnSpMk id="39" creationId="{C86325A0-4037-4F01-86C8-BA5B7F630B6F}"/>
          </ac:cxnSpMkLst>
        </pc:cxnChg>
        <pc:cxnChg chg="add del mod">
          <ac:chgData name="이재민" userId="e7f3540b-464b-4f79-81f6-8ab044a54041" providerId="ADAL" clId="{6BE01AD4-1B11-42B2-A608-2CDF5DF1B52D}" dt="2019-03-21T13:53:42.362" v="3065" actId="11529"/>
          <ac:cxnSpMkLst>
            <pc:docMk/>
            <pc:sldMk cId="2475164444" sldId="380"/>
            <ac:cxnSpMk id="44" creationId="{F8BEF096-3504-4D3A-BE07-7D7E72D797D3}"/>
          </ac:cxnSpMkLst>
        </pc:cxnChg>
        <pc:cxnChg chg="add del mod">
          <ac:chgData name="이재민" userId="e7f3540b-464b-4f79-81f6-8ab044a54041" providerId="ADAL" clId="{6BE01AD4-1B11-42B2-A608-2CDF5DF1B52D}" dt="2019-03-21T13:53:42.064" v="3064" actId="11529"/>
          <ac:cxnSpMkLst>
            <pc:docMk/>
            <pc:sldMk cId="2475164444" sldId="380"/>
            <ac:cxnSpMk id="47" creationId="{7DF74A74-5F01-4E78-A467-44578ACBDBB6}"/>
          </ac:cxnSpMkLst>
        </pc:cxnChg>
        <pc:cxnChg chg="add mod">
          <ac:chgData name="이재민" userId="e7f3540b-464b-4f79-81f6-8ab044a54041" providerId="ADAL" clId="{6BE01AD4-1B11-42B2-A608-2CDF5DF1B52D}" dt="2019-03-21T13:54:36.461" v="3081" actId="1076"/>
          <ac:cxnSpMkLst>
            <pc:docMk/>
            <pc:sldMk cId="2475164444" sldId="380"/>
            <ac:cxnSpMk id="50" creationId="{249E4C4D-7FFC-4700-AA3A-95EC3392EC9F}"/>
          </ac:cxnSpMkLst>
        </pc:cxnChg>
        <pc:cxnChg chg="add mod">
          <ac:chgData name="이재민" userId="e7f3540b-464b-4f79-81f6-8ab044a54041" providerId="ADAL" clId="{6BE01AD4-1B11-42B2-A608-2CDF5DF1B52D}" dt="2019-03-21T13:54:37.999" v="3083" actId="571"/>
          <ac:cxnSpMkLst>
            <pc:docMk/>
            <pc:sldMk cId="2475164444" sldId="380"/>
            <ac:cxnSpMk id="62" creationId="{1E08F4D9-B0E9-4E25-8729-67AB6096600F}"/>
          </ac:cxnSpMkLst>
        </pc:cxnChg>
        <pc:cxnChg chg="add mod">
          <ac:chgData name="이재민" userId="e7f3540b-464b-4f79-81f6-8ab044a54041" providerId="ADAL" clId="{6BE01AD4-1B11-42B2-A608-2CDF5DF1B52D}" dt="2019-03-21T13:54:39.521" v="3084" actId="571"/>
          <ac:cxnSpMkLst>
            <pc:docMk/>
            <pc:sldMk cId="2475164444" sldId="380"/>
            <ac:cxnSpMk id="63" creationId="{4A23EE1B-E5BC-48C6-AE6A-38558CD456A0}"/>
          </ac:cxnSpMkLst>
        </pc:cxnChg>
        <pc:cxnChg chg="add mod">
          <ac:chgData name="이재민" userId="e7f3540b-464b-4f79-81f6-8ab044a54041" providerId="ADAL" clId="{6BE01AD4-1B11-42B2-A608-2CDF5DF1B52D}" dt="2019-03-21T13:54:41.681" v="3085" actId="571"/>
          <ac:cxnSpMkLst>
            <pc:docMk/>
            <pc:sldMk cId="2475164444" sldId="380"/>
            <ac:cxnSpMk id="64" creationId="{B45763D2-960D-4C2E-8BB2-37C806272E16}"/>
          </ac:cxnSpMkLst>
        </pc:cxnChg>
      </pc:sldChg>
      <pc:sldChg chg="addSp delSp modSp add del">
        <pc:chgData name="이재민" userId="e7f3540b-464b-4f79-81f6-8ab044a54041" providerId="ADAL" clId="{6BE01AD4-1B11-42B2-A608-2CDF5DF1B52D}" dt="2019-03-21T06:17:44.239" v="605" actId="2696"/>
        <pc:sldMkLst>
          <pc:docMk/>
          <pc:sldMk cId="2990437065" sldId="380"/>
        </pc:sldMkLst>
        <pc:spChg chg="del">
          <ac:chgData name="이재민" userId="e7f3540b-464b-4f79-81f6-8ab044a54041" providerId="ADAL" clId="{6BE01AD4-1B11-42B2-A608-2CDF5DF1B52D}" dt="2019-03-21T06:12:35.630" v="510" actId="478"/>
          <ac:spMkLst>
            <pc:docMk/>
            <pc:sldMk cId="2990437065" sldId="380"/>
            <ac:spMk id="3" creationId="{BBEC7199-43E8-43F6-A53B-501EA17B0AF2}"/>
          </ac:spMkLst>
        </pc:spChg>
        <pc:spChg chg="mod">
          <ac:chgData name="이재민" userId="e7f3540b-464b-4f79-81f6-8ab044a54041" providerId="ADAL" clId="{6BE01AD4-1B11-42B2-A608-2CDF5DF1B52D}" dt="2019-03-21T06:15:10.710" v="571" actId="27636"/>
          <ac:spMkLst>
            <pc:docMk/>
            <pc:sldMk cId="2990437065" sldId="380"/>
            <ac:spMk id="4" creationId="{AECA7ED7-0BB0-4585-9307-31C3C5AEEFB5}"/>
          </ac:spMkLst>
        </pc:spChg>
        <pc:spChg chg="add mod">
          <ac:chgData name="이재민" userId="e7f3540b-464b-4f79-81f6-8ab044a54041" providerId="ADAL" clId="{6BE01AD4-1B11-42B2-A608-2CDF5DF1B52D}" dt="2019-03-21T06:13:49.007" v="552" actId="15"/>
          <ac:spMkLst>
            <pc:docMk/>
            <pc:sldMk cId="2990437065" sldId="380"/>
            <ac:spMk id="6" creationId="{A15687DB-1232-45EF-ADBE-14247FC9E3F7}"/>
          </ac:spMkLst>
        </pc:spChg>
        <pc:spChg chg="add mod">
          <ac:chgData name="이재민" userId="e7f3540b-464b-4f79-81f6-8ab044a54041" providerId="ADAL" clId="{6BE01AD4-1B11-42B2-A608-2CDF5DF1B52D}" dt="2019-03-21T06:15:13.893" v="575" actId="20577"/>
          <ac:spMkLst>
            <pc:docMk/>
            <pc:sldMk cId="2990437065" sldId="380"/>
            <ac:spMk id="7" creationId="{B58C43D4-C3DB-47DF-9C5B-58FBB5CA1991}"/>
          </ac:spMkLst>
        </pc:spChg>
        <pc:spChg chg="add del">
          <ac:chgData name="이재민" userId="e7f3540b-464b-4f79-81f6-8ab044a54041" providerId="ADAL" clId="{6BE01AD4-1B11-42B2-A608-2CDF5DF1B52D}" dt="2019-03-21T06:12:40.494" v="512" actId="478"/>
          <ac:spMkLst>
            <pc:docMk/>
            <pc:sldMk cId="2990437065" sldId="380"/>
            <ac:spMk id="8" creationId="{BCEAB1C6-8B5D-4508-960A-F84CBBE0FB4B}"/>
          </ac:spMkLst>
        </pc:spChg>
        <pc:spChg chg="add mod">
          <ac:chgData name="이재민" userId="e7f3540b-464b-4f79-81f6-8ab044a54041" providerId="ADAL" clId="{6BE01AD4-1B11-42B2-A608-2CDF5DF1B52D}" dt="2019-03-21T06:12:54.521" v="516" actId="571"/>
          <ac:spMkLst>
            <pc:docMk/>
            <pc:sldMk cId="2990437065" sldId="380"/>
            <ac:spMk id="9" creationId="{C5958C81-B467-48D8-A64A-B16F192504B6}"/>
          </ac:spMkLst>
        </pc:spChg>
        <pc:spChg chg="add mod">
          <ac:chgData name="이재민" userId="e7f3540b-464b-4f79-81f6-8ab044a54041" providerId="ADAL" clId="{6BE01AD4-1B11-42B2-A608-2CDF5DF1B52D}" dt="2019-03-21T06:14:08.545" v="556" actId="15"/>
          <ac:spMkLst>
            <pc:docMk/>
            <pc:sldMk cId="2990437065" sldId="380"/>
            <ac:spMk id="10" creationId="{92D71B28-86B7-45C5-934C-905DE5C24B58}"/>
          </ac:spMkLst>
        </pc:spChg>
        <pc:spChg chg="add mod">
          <ac:chgData name="이재민" userId="e7f3540b-464b-4f79-81f6-8ab044a54041" providerId="ADAL" clId="{6BE01AD4-1B11-42B2-A608-2CDF5DF1B52D}" dt="2019-03-21T06:14:32.700" v="563" actId="207"/>
          <ac:spMkLst>
            <pc:docMk/>
            <pc:sldMk cId="2990437065" sldId="380"/>
            <ac:spMk id="11" creationId="{85AD478B-2A5E-46E8-9723-B71EC740DB02}"/>
          </ac:spMkLst>
        </pc:spChg>
        <pc:picChg chg="del">
          <ac:chgData name="이재민" userId="e7f3540b-464b-4f79-81f6-8ab044a54041" providerId="ADAL" clId="{6BE01AD4-1B11-42B2-A608-2CDF5DF1B52D}" dt="2019-03-21T06:12:27.676" v="509" actId="478"/>
          <ac:picMkLst>
            <pc:docMk/>
            <pc:sldMk cId="2990437065" sldId="380"/>
            <ac:picMk id="36" creationId="{3CA5D169-6AED-4714-9D31-3E615B13CB97}"/>
          </ac:picMkLst>
        </pc:picChg>
      </pc:sldChg>
      <pc:sldChg chg="modSp add">
        <pc:chgData name="이재민" userId="e7f3540b-464b-4f79-81f6-8ab044a54041" providerId="ADAL" clId="{6BE01AD4-1B11-42B2-A608-2CDF5DF1B52D}" dt="2019-03-21T14:39:33.306" v="5174" actId="20577"/>
        <pc:sldMkLst>
          <pc:docMk/>
          <pc:sldMk cId="1851928479" sldId="381"/>
        </pc:sldMkLst>
        <pc:spChg chg="mod">
          <ac:chgData name="이재민" userId="e7f3540b-464b-4f79-81f6-8ab044a54041" providerId="ADAL" clId="{6BE01AD4-1B11-42B2-A608-2CDF5DF1B52D}" dt="2019-03-21T13:59:36.617" v="3245" actId="20577"/>
          <ac:spMkLst>
            <pc:docMk/>
            <pc:sldMk cId="1851928479" sldId="381"/>
            <ac:spMk id="5" creationId="{0D754D38-3A34-4604-9A3F-523462195082}"/>
          </ac:spMkLst>
        </pc:spChg>
        <pc:spChg chg="mod">
          <ac:chgData name="이재민" userId="e7f3540b-464b-4f79-81f6-8ab044a54041" providerId="ADAL" clId="{6BE01AD4-1B11-42B2-A608-2CDF5DF1B52D}" dt="2019-03-21T14:39:33.306" v="5174" actId="20577"/>
          <ac:spMkLst>
            <pc:docMk/>
            <pc:sldMk cId="1851928479" sldId="381"/>
            <ac:spMk id="34" creationId="{C266257F-F073-497D-819B-D31CE0963C96}"/>
          </ac:spMkLst>
        </pc:spChg>
      </pc:sldChg>
      <pc:sldChg chg="delSp modSp add del">
        <pc:chgData name="이재민" userId="e7f3540b-464b-4f79-81f6-8ab044a54041" providerId="ADAL" clId="{6BE01AD4-1B11-42B2-A608-2CDF5DF1B52D}" dt="2019-03-21T06:17:44.252" v="606" actId="2696"/>
        <pc:sldMkLst>
          <pc:docMk/>
          <pc:sldMk cId="4067509363" sldId="381"/>
        </pc:sldMkLst>
        <pc:spChg chg="mod">
          <ac:chgData name="이재민" userId="e7f3540b-464b-4f79-81f6-8ab044a54041" providerId="ADAL" clId="{6BE01AD4-1B11-42B2-A608-2CDF5DF1B52D}" dt="2019-03-21T06:15:52.290" v="603" actId="15"/>
          <ac:spMkLst>
            <pc:docMk/>
            <pc:sldMk cId="4067509363" sldId="381"/>
            <ac:spMk id="6" creationId="{A15687DB-1232-45EF-ADBE-14247FC9E3F7}"/>
          </ac:spMkLst>
        </pc:spChg>
        <pc:spChg chg="mod">
          <ac:chgData name="이재민" userId="e7f3540b-464b-4f79-81f6-8ab044a54041" providerId="ADAL" clId="{6BE01AD4-1B11-42B2-A608-2CDF5DF1B52D}" dt="2019-03-21T06:15:27.802" v="589" actId="20577"/>
          <ac:spMkLst>
            <pc:docMk/>
            <pc:sldMk cId="4067509363" sldId="381"/>
            <ac:spMk id="7" creationId="{B58C43D4-C3DB-47DF-9C5B-58FBB5CA1991}"/>
          </ac:spMkLst>
        </pc:spChg>
        <pc:spChg chg="del">
          <ac:chgData name="이재민" userId="e7f3540b-464b-4f79-81f6-8ab044a54041" providerId="ADAL" clId="{6BE01AD4-1B11-42B2-A608-2CDF5DF1B52D}" dt="2019-03-21T06:15:31.373" v="590" actId="478"/>
          <ac:spMkLst>
            <pc:docMk/>
            <pc:sldMk cId="4067509363" sldId="381"/>
            <ac:spMk id="10" creationId="{92D71B28-86B7-45C5-934C-905DE5C24B58}"/>
          </ac:spMkLst>
        </pc:spChg>
        <pc:spChg chg="del">
          <ac:chgData name="이재민" userId="e7f3540b-464b-4f79-81f6-8ab044a54041" providerId="ADAL" clId="{6BE01AD4-1B11-42B2-A608-2CDF5DF1B52D}" dt="2019-03-21T06:15:32.408" v="591" actId="478"/>
          <ac:spMkLst>
            <pc:docMk/>
            <pc:sldMk cId="4067509363" sldId="381"/>
            <ac:spMk id="11" creationId="{85AD478B-2A5E-46E8-9723-B71EC740DB02}"/>
          </ac:spMkLst>
        </pc:spChg>
      </pc:sldChg>
      <pc:sldChg chg="addSp delSp modSp add">
        <pc:chgData name="이재민" userId="e7f3540b-464b-4f79-81f6-8ab044a54041" providerId="ADAL" clId="{6BE01AD4-1B11-42B2-A608-2CDF5DF1B52D}" dt="2019-03-21T14:40:19.610" v="5277"/>
        <pc:sldMkLst>
          <pc:docMk/>
          <pc:sldMk cId="252948977" sldId="382"/>
        </pc:sldMkLst>
        <pc:spChg chg="mod">
          <ac:chgData name="이재민" userId="e7f3540b-464b-4f79-81f6-8ab044a54041" providerId="ADAL" clId="{6BE01AD4-1B11-42B2-A608-2CDF5DF1B52D}" dt="2019-03-21T13:59:46.124" v="3246"/>
          <ac:spMkLst>
            <pc:docMk/>
            <pc:sldMk cId="252948977" sldId="382"/>
            <ac:spMk id="5" creationId="{0D754D38-3A34-4604-9A3F-523462195082}"/>
          </ac:spMkLst>
        </pc:spChg>
        <pc:spChg chg="mod">
          <ac:chgData name="이재민" userId="e7f3540b-464b-4f79-81f6-8ab044a54041" providerId="ADAL" clId="{6BE01AD4-1B11-42B2-A608-2CDF5DF1B52D}" dt="2019-03-21T14:29:05.738" v="4628" actId="1076"/>
          <ac:spMkLst>
            <pc:docMk/>
            <pc:sldMk cId="252948977" sldId="382"/>
            <ac:spMk id="9" creationId="{166F3B6B-1DCE-4371-B948-A28ED2C63ACC}"/>
          </ac:spMkLst>
        </pc:spChg>
        <pc:spChg chg="mod">
          <ac:chgData name="이재민" userId="e7f3540b-464b-4f79-81f6-8ab044a54041" providerId="ADAL" clId="{6BE01AD4-1B11-42B2-A608-2CDF5DF1B52D}" dt="2019-03-21T14:29:05.738" v="4628" actId="1076"/>
          <ac:spMkLst>
            <pc:docMk/>
            <pc:sldMk cId="252948977" sldId="382"/>
            <ac:spMk id="10" creationId="{18EB5B1E-C240-41CA-9307-8B3DB821D7E5}"/>
          </ac:spMkLst>
        </pc:spChg>
        <pc:spChg chg="mod">
          <ac:chgData name="이재민" userId="e7f3540b-464b-4f79-81f6-8ab044a54041" providerId="ADAL" clId="{6BE01AD4-1B11-42B2-A608-2CDF5DF1B52D}" dt="2019-03-21T14:27:22.038" v="4599" actId="1076"/>
          <ac:spMkLst>
            <pc:docMk/>
            <pc:sldMk cId="252948977" sldId="382"/>
            <ac:spMk id="13" creationId="{F5C515F1-F4A4-4A52-949F-1F21E4C0D19C}"/>
          </ac:spMkLst>
        </pc:spChg>
        <pc:spChg chg="mod">
          <ac:chgData name="이재민" userId="e7f3540b-464b-4f79-81f6-8ab044a54041" providerId="ADAL" clId="{6BE01AD4-1B11-42B2-A608-2CDF5DF1B52D}" dt="2019-03-21T14:27:22.038" v="4599" actId="1076"/>
          <ac:spMkLst>
            <pc:docMk/>
            <pc:sldMk cId="252948977" sldId="382"/>
            <ac:spMk id="14" creationId="{8BD5233A-578B-4081-BA53-AFB8CDD39C13}"/>
          </ac:spMkLst>
        </pc:spChg>
        <pc:spChg chg="mod">
          <ac:chgData name="이재민" userId="e7f3540b-464b-4f79-81f6-8ab044a54041" providerId="ADAL" clId="{6BE01AD4-1B11-42B2-A608-2CDF5DF1B52D}" dt="2019-03-21T14:27:22.038" v="4599" actId="1076"/>
          <ac:spMkLst>
            <pc:docMk/>
            <pc:sldMk cId="252948977" sldId="382"/>
            <ac:spMk id="16" creationId="{8B6457B1-E5A6-41C5-9B6A-2FEB945CAEBE}"/>
          </ac:spMkLst>
        </pc:spChg>
        <pc:spChg chg="mod">
          <ac:chgData name="이재민" userId="e7f3540b-464b-4f79-81f6-8ab044a54041" providerId="ADAL" clId="{6BE01AD4-1B11-42B2-A608-2CDF5DF1B52D}" dt="2019-03-21T14:40:19.610" v="5277"/>
          <ac:spMkLst>
            <pc:docMk/>
            <pc:sldMk cId="252948977" sldId="382"/>
            <ac:spMk id="18" creationId="{1C56D0B7-EE1B-4A64-8369-DB6F2B99322D}"/>
          </ac:spMkLst>
        </pc:spChg>
        <pc:spChg chg="mod">
          <ac:chgData name="이재민" userId="e7f3540b-464b-4f79-81f6-8ab044a54041" providerId="ADAL" clId="{6BE01AD4-1B11-42B2-A608-2CDF5DF1B52D}" dt="2019-03-21T14:27:22.038" v="4599" actId="1076"/>
          <ac:spMkLst>
            <pc:docMk/>
            <pc:sldMk cId="252948977" sldId="382"/>
            <ac:spMk id="19" creationId="{6B99330B-C278-417E-8346-0542A911C15A}"/>
          </ac:spMkLst>
        </pc:spChg>
        <pc:spChg chg="del mod">
          <ac:chgData name="이재민" userId="e7f3540b-464b-4f79-81f6-8ab044a54041" providerId="ADAL" clId="{6BE01AD4-1B11-42B2-A608-2CDF5DF1B52D}" dt="2019-03-21T14:19:23.202" v="4276" actId="478"/>
          <ac:spMkLst>
            <pc:docMk/>
            <pc:sldMk cId="252948977" sldId="382"/>
            <ac:spMk id="31" creationId="{CC5B0603-1865-43CC-BDB4-FF25DF0597AB}"/>
          </ac:spMkLst>
        </pc:spChg>
        <pc:spChg chg="add del mod">
          <ac:chgData name="이재민" userId="e7f3540b-464b-4f79-81f6-8ab044a54041" providerId="ADAL" clId="{6BE01AD4-1B11-42B2-A608-2CDF5DF1B52D}" dt="2019-03-21T14:29:13.453" v="4629"/>
          <ac:spMkLst>
            <pc:docMk/>
            <pc:sldMk cId="252948977" sldId="382"/>
            <ac:spMk id="38" creationId="{4282BCC0-1A17-48DF-9FFC-11931D029B21}"/>
          </ac:spMkLst>
        </pc:spChg>
        <pc:spChg chg="add del mod">
          <ac:chgData name="이재민" userId="e7f3540b-464b-4f79-81f6-8ab044a54041" providerId="ADAL" clId="{6BE01AD4-1B11-42B2-A608-2CDF5DF1B52D}" dt="2019-03-21T14:29:13.453" v="4629"/>
          <ac:spMkLst>
            <pc:docMk/>
            <pc:sldMk cId="252948977" sldId="382"/>
            <ac:spMk id="39" creationId="{5542E263-A50C-4F1E-B9A0-2B355FF9032D}"/>
          </ac:spMkLst>
        </pc:spChg>
        <pc:spChg chg="add del mod">
          <ac:chgData name="이재민" userId="e7f3540b-464b-4f79-81f6-8ab044a54041" providerId="ADAL" clId="{6BE01AD4-1B11-42B2-A608-2CDF5DF1B52D}" dt="2019-03-21T14:29:13.453" v="4629"/>
          <ac:spMkLst>
            <pc:docMk/>
            <pc:sldMk cId="252948977" sldId="382"/>
            <ac:spMk id="52" creationId="{14FA65FB-AD04-43A5-8D7A-6155D56FBA84}"/>
          </ac:spMkLst>
        </pc:spChg>
        <pc:spChg chg="add del mod">
          <ac:chgData name="이재민" userId="e7f3540b-464b-4f79-81f6-8ab044a54041" providerId="ADAL" clId="{6BE01AD4-1B11-42B2-A608-2CDF5DF1B52D}" dt="2019-03-21T14:33:59.425" v="4692"/>
          <ac:spMkLst>
            <pc:docMk/>
            <pc:sldMk cId="252948977" sldId="382"/>
            <ac:spMk id="57" creationId="{00AC3845-5D2E-4C91-9876-7AA2C3ED5D45}"/>
          </ac:spMkLst>
        </pc:spChg>
        <pc:spChg chg="add del mod">
          <ac:chgData name="이재민" userId="e7f3540b-464b-4f79-81f6-8ab044a54041" providerId="ADAL" clId="{6BE01AD4-1B11-42B2-A608-2CDF5DF1B52D}" dt="2019-03-21T14:33:59.425" v="4692"/>
          <ac:spMkLst>
            <pc:docMk/>
            <pc:sldMk cId="252948977" sldId="382"/>
            <ac:spMk id="58" creationId="{853AAE6E-C0E5-4232-97E6-89300B20E372}"/>
          </ac:spMkLst>
        </pc:spChg>
        <pc:spChg chg="del mod">
          <ac:chgData name="이재민" userId="e7f3540b-464b-4f79-81f6-8ab044a54041" providerId="ADAL" clId="{6BE01AD4-1B11-42B2-A608-2CDF5DF1B52D}" dt="2019-03-21T14:19:14.479" v="4267" actId="478"/>
          <ac:spMkLst>
            <pc:docMk/>
            <pc:sldMk cId="252948977" sldId="382"/>
            <ac:spMk id="65" creationId="{9435E75E-A2C2-4112-A29B-0C29D861984B}"/>
          </ac:spMkLst>
        </pc:spChg>
        <pc:grpChg chg="mod">
          <ac:chgData name="이재민" userId="e7f3540b-464b-4f79-81f6-8ab044a54041" providerId="ADAL" clId="{6BE01AD4-1B11-42B2-A608-2CDF5DF1B52D}" dt="2019-03-21T14:29:05.738" v="4628" actId="1076"/>
          <ac:grpSpMkLst>
            <pc:docMk/>
            <pc:sldMk cId="252948977" sldId="382"/>
            <ac:grpSpMk id="27" creationId="{849CA6B2-C15F-4818-A0F7-F2BDBED43139}"/>
          </ac:grpSpMkLst>
        </pc:grpChg>
        <pc:grpChg chg="add del mod">
          <ac:chgData name="이재민" userId="e7f3540b-464b-4f79-81f6-8ab044a54041" providerId="ADAL" clId="{6BE01AD4-1B11-42B2-A608-2CDF5DF1B52D}" dt="2019-03-21T14:29:13.453" v="4629"/>
          <ac:grpSpMkLst>
            <pc:docMk/>
            <pc:sldMk cId="252948977" sldId="382"/>
            <ac:grpSpMk id="47" creationId="{ECA03E68-64FC-436E-9D85-42B3DB690A74}"/>
          </ac:grpSpMkLst>
        </pc:grpChg>
        <pc:picChg chg="mod">
          <ac:chgData name="이재민" userId="e7f3540b-464b-4f79-81f6-8ab044a54041" providerId="ADAL" clId="{6BE01AD4-1B11-42B2-A608-2CDF5DF1B52D}" dt="2019-03-21T14:27:14.547" v="4593" actId="1076"/>
          <ac:picMkLst>
            <pc:docMk/>
            <pc:sldMk cId="252948977" sldId="382"/>
            <ac:picMk id="4" creationId="{FEB4A0AB-387F-4B87-8D2F-5C11F73B7E2B}"/>
          </ac:picMkLst>
        </pc:picChg>
        <pc:picChg chg="del">
          <ac:chgData name="이재민" userId="e7f3540b-464b-4f79-81f6-8ab044a54041" providerId="ADAL" clId="{6BE01AD4-1B11-42B2-A608-2CDF5DF1B52D}" dt="2019-03-21T14:17:34.071" v="4211" actId="478"/>
          <ac:picMkLst>
            <pc:docMk/>
            <pc:sldMk cId="252948977" sldId="382"/>
            <ac:picMk id="6" creationId="{08D5E06F-588A-4FD7-A8C8-697744508879}"/>
          </ac:picMkLst>
        </pc:picChg>
        <pc:picChg chg="mod">
          <ac:chgData name="이재민" userId="e7f3540b-464b-4f79-81f6-8ab044a54041" providerId="ADAL" clId="{6BE01AD4-1B11-42B2-A608-2CDF5DF1B52D}" dt="2019-03-21T14:18:14.627" v="4225" actId="1076"/>
          <ac:picMkLst>
            <pc:docMk/>
            <pc:sldMk cId="252948977" sldId="382"/>
            <ac:picMk id="15" creationId="{4CF3E688-D63B-484B-B81A-D0B384C14126}"/>
          </ac:picMkLst>
        </pc:picChg>
        <pc:picChg chg="add del mod">
          <ac:chgData name="이재민" userId="e7f3540b-464b-4f79-81f6-8ab044a54041" providerId="ADAL" clId="{6BE01AD4-1B11-42B2-A608-2CDF5DF1B52D}" dt="2019-03-21T14:29:13.453" v="4629"/>
          <ac:picMkLst>
            <pc:docMk/>
            <pc:sldMk cId="252948977" sldId="382"/>
            <ac:picMk id="40" creationId="{62453AC9-1788-4C60-8A84-6D2E03550645}"/>
          </ac:picMkLst>
        </pc:picChg>
        <pc:cxnChg chg="mod">
          <ac:chgData name="이재민" userId="e7f3540b-464b-4f79-81f6-8ab044a54041" providerId="ADAL" clId="{6BE01AD4-1B11-42B2-A608-2CDF5DF1B52D}" dt="2019-03-21T14:27:14.547" v="4593" actId="1076"/>
          <ac:cxnSpMkLst>
            <pc:docMk/>
            <pc:sldMk cId="252948977" sldId="382"/>
            <ac:cxnSpMk id="8" creationId="{0B98AE8E-6517-4741-8FF7-5DB926E8C239}"/>
          </ac:cxnSpMkLst>
        </pc:cxnChg>
        <pc:cxnChg chg="mod">
          <ac:chgData name="이재민" userId="e7f3540b-464b-4f79-81f6-8ab044a54041" providerId="ADAL" clId="{6BE01AD4-1B11-42B2-A608-2CDF5DF1B52D}" dt="2019-03-21T14:29:05.738" v="4628" actId="1076"/>
          <ac:cxnSpMkLst>
            <pc:docMk/>
            <pc:sldMk cId="252948977" sldId="382"/>
            <ac:cxnSpMk id="11" creationId="{5A55B6F3-D484-4B2F-B667-A34F458F8650}"/>
          </ac:cxnSpMkLst>
        </pc:cxnChg>
        <pc:cxnChg chg="del mod">
          <ac:chgData name="이재민" userId="e7f3540b-464b-4f79-81f6-8ab044a54041" providerId="ADAL" clId="{6BE01AD4-1B11-42B2-A608-2CDF5DF1B52D}" dt="2019-03-21T14:29:13.453" v="4629"/>
          <ac:cxnSpMkLst>
            <pc:docMk/>
            <pc:sldMk cId="252948977" sldId="382"/>
            <ac:cxnSpMk id="12" creationId="{86254070-8B05-4897-AE5E-5DC68E3618F7}"/>
          </ac:cxnSpMkLst>
        </pc:cxnChg>
        <pc:cxnChg chg="mod">
          <ac:chgData name="이재민" userId="e7f3540b-464b-4f79-81f6-8ab044a54041" providerId="ADAL" clId="{6BE01AD4-1B11-42B2-A608-2CDF5DF1B52D}" dt="2019-03-21T14:29:05.738" v="4628" actId="1076"/>
          <ac:cxnSpMkLst>
            <pc:docMk/>
            <pc:sldMk cId="252948977" sldId="382"/>
            <ac:cxnSpMk id="23" creationId="{043187ED-9C3C-49BB-92C1-980BF2CE943F}"/>
          </ac:cxnSpMkLst>
        </pc:cxnChg>
        <pc:cxnChg chg="mod">
          <ac:chgData name="이재민" userId="e7f3540b-464b-4f79-81f6-8ab044a54041" providerId="ADAL" clId="{6BE01AD4-1B11-42B2-A608-2CDF5DF1B52D}" dt="2019-03-21T14:29:05.738" v="4628" actId="1076"/>
          <ac:cxnSpMkLst>
            <pc:docMk/>
            <pc:sldMk cId="252948977" sldId="382"/>
            <ac:cxnSpMk id="24" creationId="{E3E0AEAD-376C-4409-8CED-FC0842091694}"/>
          </ac:cxnSpMkLst>
        </pc:cxnChg>
        <pc:cxnChg chg="mod">
          <ac:chgData name="이재민" userId="e7f3540b-464b-4f79-81f6-8ab044a54041" providerId="ADAL" clId="{6BE01AD4-1B11-42B2-A608-2CDF5DF1B52D}" dt="2019-03-21T14:29:05.738" v="4628" actId="1076"/>
          <ac:cxnSpMkLst>
            <pc:docMk/>
            <pc:sldMk cId="252948977" sldId="382"/>
            <ac:cxnSpMk id="25" creationId="{CFDE5DE5-B918-49A4-87E1-497AE06CAB8E}"/>
          </ac:cxnSpMkLst>
        </pc:cxnChg>
        <pc:cxnChg chg="mod">
          <ac:chgData name="이재민" userId="e7f3540b-464b-4f79-81f6-8ab044a54041" providerId="ADAL" clId="{6BE01AD4-1B11-42B2-A608-2CDF5DF1B52D}" dt="2019-03-21T14:29:05.738" v="4628" actId="1076"/>
          <ac:cxnSpMkLst>
            <pc:docMk/>
            <pc:sldMk cId="252948977" sldId="382"/>
            <ac:cxnSpMk id="26" creationId="{B5CCF280-C357-403F-BB07-A46DB4A3B9A4}"/>
          </ac:cxnSpMkLst>
        </pc:cxnChg>
        <pc:cxnChg chg="add del mod">
          <ac:chgData name="이재민" userId="e7f3540b-464b-4f79-81f6-8ab044a54041" providerId="ADAL" clId="{6BE01AD4-1B11-42B2-A608-2CDF5DF1B52D}" dt="2019-03-21T14:29:13.453" v="4629"/>
          <ac:cxnSpMkLst>
            <pc:docMk/>
            <pc:sldMk cId="252948977" sldId="382"/>
            <ac:cxnSpMk id="41" creationId="{0CC542C5-6CC1-4F26-9DF6-D0B0D87F6FF9}"/>
          </ac:cxnSpMkLst>
        </pc:cxnChg>
        <pc:cxnChg chg="add del mod">
          <ac:chgData name="이재민" userId="e7f3540b-464b-4f79-81f6-8ab044a54041" providerId="ADAL" clId="{6BE01AD4-1B11-42B2-A608-2CDF5DF1B52D}" dt="2019-03-21T14:29:13.453" v="4629"/>
          <ac:cxnSpMkLst>
            <pc:docMk/>
            <pc:sldMk cId="252948977" sldId="382"/>
            <ac:cxnSpMk id="42" creationId="{18CA2E72-B39D-4039-A2C1-723DC617FD5F}"/>
          </ac:cxnSpMkLst>
        </pc:cxnChg>
        <pc:cxnChg chg="add del mod">
          <ac:chgData name="이재민" userId="e7f3540b-464b-4f79-81f6-8ab044a54041" providerId="ADAL" clId="{6BE01AD4-1B11-42B2-A608-2CDF5DF1B52D}" dt="2019-03-21T14:29:13.453" v="4629"/>
          <ac:cxnSpMkLst>
            <pc:docMk/>
            <pc:sldMk cId="252948977" sldId="382"/>
            <ac:cxnSpMk id="43" creationId="{C6134BE7-AE2E-4B6F-94AD-ECA34F860A05}"/>
          </ac:cxnSpMkLst>
        </pc:cxnChg>
        <pc:cxnChg chg="add del mod">
          <ac:chgData name="이재민" userId="e7f3540b-464b-4f79-81f6-8ab044a54041" providerId="ADAL" clId="{6BE01AD4-1B11-42B2-A608-2CDF5DF1B52D}" dt="2019-03-21T14:29:13.453" v="4629"/>
          <ac:cxnSpMkLst>
            <pc:docMk/>
            <pc:sldMk cId="252948977" sldId="382"/>
            <ac:cxnSpMk id="44" creationId="{B4F4FCA7-7A87-4FD6-AAFE-034DCA188737}"/>
          </ac:cxnSpMkLst>
        </pc:cxnChg>
        <pc:cxnChg chg="add del mod">
          <ac:chgData name="이재민" userId="e7f3540b-464b-4f79-81f6-8ab044a54041" providerId="ADAL" clId="{6BE01AD4-1B11-42B2-A608-2CDF5DF1B52D}" dt="2019-03-21T14:29:13.453" v="4629"/>
          <ac:cxnSpMkLst>
            <pc:docMk/>
            <pc:sldMk cId="252948977" sldId="382"/>
            <ac:cxnSpMk id="45" creationId="{E0F1F613-A18B-49FA-82B8-40BCD050AF64}"/>
          </ac:cxnSpMkLst>
        </pc:cxnChg>
        <pc:cxnChg chg="add del mod">
          <ac:chgData name="이재민" userId="e7f3540b-464b-4f79-81f6-8ab044a54041" providerId="ADAL" clId="{6BE01AD4-1B11-42B2-A608-2CDF5DF1B52D}" dt="2019-03-21T14:29:13.453" v="4629"/>
          <ac:cxnSpMkLst>
            <pc:docMk/>
            <pc:sldMk cId="252948977" sldId="382"/>
            <ac:cxnSpMk id="46" creationId="{C958C350-63CC-4FED-B90C-668CE628DFCC}"/>
          </ac:cxnSpMkLst>
        </pc:cxnChg>
        <pc:cxnChg chg="del mod">
          <ac:chgData name="이재민" userId="e7f3540b-464b-4f79-81f6-8ab044a54041" providerId="ADAL" clId="{6BE01AD4-1B11-42B2-A608-2CDF5DF1B52D}" dt="2019-03-21T14:19:14.479" v="4267" actId="478"/>
          <ac:cxnSpMkLst>
            <pc:docMk/>
            <pc:sldMk cId="252948977" sldId="382"/>
            <ac:cxnSpMk id="50" creationId="{249E4C4D-7FFC-4700-AA3A-95EC3392EC9F}"/>
          </ac:cxnSpMkLst>
        </pc:cxnChg>
        <pc:cxnChg chg="add del mod">
          <ac:chgData name="이재민" userId="e7f3540b-464b-4f79-81f6-8ab044a54041" providerId="ADAL" clId="{6BE01AD4-1B11-42B2-A608-2CDF5DF1B52D}" dt="2019-03-21T14:29:13.453" v="4629"/>
          <ac:cxnSpMkLst>
            <pc:docMk/>
            <pc:sldMk cId="252948977" sldId="382"/>
            <ac:cxnSpMk id="53" creationId="{8071BB0A-4643-49E3-94C6-5699FEFB6B47}"/>
          </ac:cxnSpMkLst>
        </pc:cxnChg>
        <pc:cxnChg chg="add del mod">
          <ac:chgData name="이재민" userId="e7f3540b-464b-4f79-81f6-8ab044a54041" providerId="ADAL" clId="{6BE01AD4-1B11-42B2-A608-2CDF5DF1B52D}" dt="2019-03-21T14:29:13.453" v="4629"/>
          <ac:cxnSpMkLst>
            <pc:docMk/>
            <pc:sldMk cId="252948977" sldId="382"/>
            <ac:cxnSpMk id="54" creationId="{22B58A7D-42A0-4178-8B00-9B39FCCE55F7}"/>
          </ac:cxnSpMkLst>
        </pc:cxnChg>
        <pc:cxnChg chg="add del mod">
          <ac:chgData name="이재민" userId="e7f3540b-464b-4f79-81f6-8ab044a54041" providerId="ADAL" clId="{6BE01AD4-1B11-42B2-A608-2CDF5DF1B52D}" dt="2019-03-21T14:29:13.453" v="4629"/>
          <ac:cxnSpMkLst>
            <pc:docMk/>
            <pc:sldMk cId="252948977" sldId="382"/>
            <ac:cxnSpMk id="55" creationId="{5DC5AACC-414D-4C75-ABBC-3112A3CE2F76}"/>
          </ac:cxnSpMkLst>
        </pc:cxnChg>
        <pc:cxnChg chg="add">
          <ac:chgData name="이재민" userId="e7f3540b-464b-4f79-81f6-8ab044a54041" providerId="ADAL" clId="{6BE01AD4-1B11-42B2-A608-2CDF5DF1B52D}" dt="2019-03-21T14:29:20.686" v="4632"/>
          <ac:cxnSpMkLst>
            <pc:docMk/>
            <pc:sldMk cId="252948977" sldId="382"/>
            <ac:cxnSpMk id="56" creationId="{06CA462B-6423-4798-AEC2-0BB1EEC2F041}"/>
          </ac:cxnSpMkLst>
        </pc:cxnChg>
        <pc:cxnChg chg="del mod">
          <ac:chgData name="이재민" userId="e7f3540b-464b-4f79-81f6-8ab044a54041" providerId="ADAL" clId="{6BE01AD4-1B11-42B2-A608-2CDF5DF1B52D}" dt="2019-03-21T14:19:14.479" v="4267" actId="478"/>
          <ac:cxnSpMkLst>
            <pc:docMk/>
            <pc:sldMk cId="252948977" sldId="382"/>
            <ac:cxnSpMk id="63" creationId="{4A23EE1B-E5BC-48C6-AE6A-38558CD456A0}"/>
          </ac:cxnSpMkLst>
        </pc:cxnChg>
        <pc:cxnChg chg="del mod">
          <ac:chgData name="이재민" userId="e7f3540b-464b-4f79-81f6-8ab044a54041" providerId="ADAL" clId="{6BE01AD4-1B11-42B2-A608-2CDF5DF1B52D}" dt="2019-03-21T14:19:14.479" v="4267" actId="478"/>
          <ac:cxnSpMkLst>
            <pc:docMk/>
            <pc:sldMk cId="252948977" sldId="382"/>
            <ac:cxnSpMk id="64" creationId="{B45763D2-960D-4C2E-8BB2-37C806272E16}"/>
          </ac:cxnSpMkLst>
        </pc:cxnChg>
      </pc:sldChg>
      <pc:sldChg chg="addSp delSp modSp add">
        <pc:chgData name="이재민" userId="e7f3540b-464b-4f79-81f6-8ab044a54041" providerId="ADAL" clId="{6BE01AD4-1B11-42B2-A608-2CDF5DF1B52D}" dt="2019-03-21T14:16:43.979" v="4204" actId="14100"/>
        <pc:sldMkLst>
          <pc:docMk/>
          <pc:sldMk cId="1115094170" sldId="383"/>
        </pc:sldMkLst>
        <pc:spChg chg="mod">
          <ac:chgData name="이재민" userId="e7f3540b-464b-4f79-81f6-8ab044a54041" providerId="ADAL" clId="{6BE01AD4-1B11-42B2-A608-2CDF5DF1B52D}" dt="2019-03-21T14:00:24.355" v="3291"/>
          <ac:spMkLst>
            <pc:docMk/>
            <pc:sldMk cId="1115094170" sldId="383"/>
            <ac:spMk id="5" creationId="{0D754D38-3A34-4604-9A3F-523462195082}"/>
          </ac:spMkLst>
        </pc:spChg>
        <pc:spChg chg="add mod">
          <ac:chgData name="이재민" userId="e7f3540b-464b-4f79-81f6-8ab044a54041" providerId="ADAL" clId="{6BE01AD4-1B11-42B2-A608-2CDF5DF1B52D}" dt="2019-03-21T14:16:19.472" v="4152" actId="113"/>
          <ac:spMkLst>
            <pc:docMk/>
            <pc:sldMk cId="1115094170" sldId="383"/>
            <ac:spMk id="10" creationId="{95F30C60-510C-4E2C-BB2B-5002108AB088}"/>
          </ac:spMkLst>
        </pc:spChg>
        <pc:spChg chg="add mod">
          <ac:chgData name="이재민" userId="e7f3540b-464b-4f79-81f6-8ab044a54041" providerId="ADAL" clId="{6BE01AD4-1B11-42B2-A608-2CDF5DF1B52D}" dt="2019-03-21T14:16:19.472" v="4152" actId="113"/>
          <ac:spMkLst>
            <pc:docMk/>
            <pc:sldMk cId="1115094170" sldId="383"/>
            <ac:spMk id="11" creationId="{A5F5F84A-89B3-45A7-AF07-C0C20B0FA574}"/>
          </ac:spMkLst>
        </pc:spChg>
        <pc:spChg chg="add mod">
          <ac:chgData name="이재민" userId="e7f3540b-464b-4f79-81f6-8ab044a54041" providerId="ADAL" clId="{6BE01AD4-1B11-42B2-A608-2CDF5DF1B52D}" dt="2019-03-21T14:16:43.979" v="4204" actId="14100"/>
          <ac:spMkLst>
            <pc:docMk/>
            <pc:sldMk cId="1115094170" sldId="383"/>
            <ac:spMk id="13" creationId="{7415757A-14C4-4037-A804-19E42A5B9BB2}"/>
          </ac:spMkLst>
        </pc:spChg>
        <pc:spChg chg="mod">
          <ac:chgData name="이재민" userId="e7f3540b-464b-4f79-81f6-8ab044a54041" providerId="ADAL" clId="{6BE01AD4-1B11-42B2-A608-2CDF5DF1B52D}" dt="2019-03-21T14:13:00.778" v="4141" actId="1076"/>
          <ac:spMkLst>
            <pc:docMk/>
            <pc:sldMk cId="1115094170" sldId="383"/>
            <ac:spMk id="34" creationId="{C266257F-F073-497D-819B-D31CE0963C96}"/>
          </ac:spMkLst>
        </pc:spChg>
        <pc:picChg chg="add del mod">
          <ac:chgData name="이재민" userId="e7f3540b-464b-4f79-81f6-8ab044a54041" providerId="ADAL" clId="{6BE01AD4-1B11-42B2-A608-2CDF5DF1B52D}" dt="2019-03-21T14:08:20.696" v="4053" actId="478"/>
          <ac:picMkLst>
            <pc:docMk/>
            <pc:sldMk cId="1115094170" sldId="383"/>
            <ac:picMk id="6" creationId="{4CC4C9B2-6E24-419B-BB40-07DA8D593EB4}"/>
          </ac:picMkLst>
        </pc:picChg>
        <pc:picChg chg="add mod modCrop">
          <ac:chgData name="이재민" userId="e7f3540b-464b-4f79-81f6-8ab044a54041" providerId="ADAL" clId="{6BE01AD4-1B11-42B2-A608-2CDF5DF1B52D}" dt="2019-03-21T14:15:57.735" v="4148" actId="1076"/>
          <ac:picMkLst>
            <pc:docMk/>
            <pc:sldMk cId="1115094170" sldId="383"/>
            <ac:picMk id="7" creationId="{A1F84D3B-78A8-4B09-A1A1-B31DAA75137C}"/>
          </ac:picMkLst>
        </pc:picChg>
        <pc:picChg chg="add mod modCrop">
          <ac:chgData name="이재민" userId="e7f3540b-464b-4f79-81f6-8ab044a54041" providerId="ADAL" clId="{6BE01AD4-1B11-42B2-A608-2CDF5DF1B52D}" dt="2019-03-21T14:15:57.735" v="4148" actId="1076"/>
          <ac:picMkLst>
            <pc:docMk/>
            <pc:sldMk cId="1115094170" sldId="383"/>
            <ac:picMk id="8" creationId="{D6EFBEA0-A4E7-48D8-AF8F-8AC87F8C15AC}"/>
          </ac:picMkLst>
        </pc:picChg>
        <pc:picChg chg="add mod">
          <ac:chgData name="이재민" userId="e7f3540b-464b-4f79-81f6-8ab044a54041" providerId="ADAL" clId="{6BE01AD4-1B11-42B2-A608-2CDF5DF1B52D}" dt="2019-03-21T14:15:59.051" v="4149" actId="1076"/>
          <ac:picMkLst>
            <pc:docMk/>
            <pc:sldMk cId="1115094170" sldId="383"/>
            <ac:picMk id="9" creationId="{D01ECA84-7C98-4306-88AF-835CD4F86B4C}"/>
          </ac:picMkLst>
        </pc:picChg>
      </pc:sldChg>
      <pc:sldChg chg="addSp delSp modSp add">
        <pc:chgData name="이재민" userId="e7f3540b-464b-4f79-81f6-8ab044a54041" providerId="ADAL" clId="{6BE01AD4-1B11-42B2-A608-2CDF5DF1B52D}" dt="2019-03-22T03:39:17.819" v="5298" actId="6549"/>
        <pc:sldMkLst>
          <pc:docMk/>
          <pc:sldMk cId="1270815667" sldId="384"/>
        </pc:sldMkLst>
        <pc:spChg chg="mod">
          <ac:chgData name="이재민" userId="e7f3540b-464b-4f79-81f6-8ab044a54041" providerId="ADAL" clId="{6BE01AD4-1B11-42B2-A608-2CDF5DF1B52D}" dt="2019-03-21T14:27:34.949" v="4615"/>
          <ac:spMkLst>
            <pc:docMk/>
            <pc:sldMk cId="1270815667" sldId="384"/>
            <ac:spMk id="5" creationId="{0D754D38-3A34-4604-9A3F-523462195082}"/>
          </ac:spMkLst>
        </pc:spChg>
        <pc:spChg chg="mod">
          <ac:chgData name="이재민" userId="e7f3540b-464b-4f79-81f6-8ab044a54041" providerId="ADAL" clId="{6BE01AD4-1B11-42B2-A608-2CDF5DF1B52D}" dt="2019-03-21T14:32:00.856" v="4662" actId="1076"/>
          <ac:spMkLst>
            <pc:docMk/>
            <pc:sldMk cId="1270815667" sldId="384"/>
            <ac:spMk id="9" creationId="{166F3B6B-1DCE-4371-B948-A28ED2C63ACC}"/>
          </ac:spMkLst>
        </pc:spChg>
        <pc:spChg chg="mod">
          <ac:chgData name="이재민" userId="e7f3540b-464b-4f79-81f6-8ab044a54041" providerId="ADAL" clId="{6BE01AD4-1B11-42B2-A608-2CDF5DF1B52D}" dt="2019-03-21T14:32:00.856" v="4662" actId="1076"/>
          <ac:spMkLst>
            <pc:docMk/>
            <pc:sldMk cId="1270815667" sldId="384"/>
            <ac:spMk id="10" creationId="{18EB5B1E-C240-41CA-9307-8B3DB821D7E5}"/>
          </ac:spMkLst>
        </pc:spChg>
        <pc:spChg chg="mod">
          <ac:chgData name="이재민" userId="e7f3540b-464b-4f79-81f6-8ab044a54041" providerId="ADAL" clId="{6BE01AD4-1B11-42B2-A608-2CDF5DF1B52D}" dt="2019-03-21T14:33:15.881" v="4682" actId="14100"/>
          <ac:spMkLst>
            <pc:docMk/>
            <pc:sldMk cId="1270815667" sldId="384"/>
            <ac:spMk id="13" creationId="{F5C515F1-F4A4-4A52-949F-1F21E4C0D19C}"/>
          </ac:spMkLst>
        </pc:spChg>
        <pc:spChg chg="mod">
          <ac:chgData name="이재민" userId="e7f3540b-464b-4f79-81f6-8ab044a54041" providerId="ADAL" clId="{6BE01AD4-1B11-42B2-A608-2CDF5DF1B52D}" dt="2019-03-21T14:28:10.940" v="4619" actId="164"/>
          <ac:spMkLst>
            <pc:docMk/>
            <pc:sldMk cId="1270815667" sldId="384"/>
            <ac:spMk id="14" creationId="{8BD5233A-578B-4081-BA53-AFB8CDD39C13}"/>
          </ac:spMkLst>
        </pc:spChg>
        <pc:spChg chg="mod">
          <ac:chgData name="이재민" userId="e7f3540b-464b-4f79-81f6-8ab044a54041" providerId="ADAL" clId="{6BE01AD4-1B11-42B2-A608-2CDF5DF1B52D}" dt="2019-03-21T14:28:10.940" v="4619" actId="164"/>
          <ac:spMkLst>
            <pc:docMk/>
            <pc:sldMk cId="1270815667" sldId="384"/>
            <ac:spMk id="16" creationId="{8B6457B1-E5A6-41C5-9B6A-2FEB945CAEBE}"/>
          </ac:spMkLst>
        </pc:spChg>
        <pc:spChg chg="mod">
          <ac:chgData name="이재민" userId="e7f3540b-464b-4f79-81f6-8ab044a54041" providerId="ADAL" clId="{6BE01AD4-1B11-42B2-A608-2CDF5DF1B52D}" dt="2019-03-21T14:40:10.704" v="5253"/>
          <ac:spMkLst>
            <pc:docMk/>
            <pc:sldMk cId="1270815667" sldId="384"/>
            <ac:spMk id="18" creationId="{1C56D0B7-EE1B-4A64-8369-DB6F2B99322D}"/>
          </ac:spMkLst>
        </pc:spChg>
        <pc:spChg chg="mod">
          <ac:chgData name="이재민" userId="e7f3540b-464b-4f79-81f6-8ab044a54041" providerId="ADAL" clId="{6BE01AD4-1B11-42B2-A608-2CDF5DF1B52D}" dt="2019-03-21T14:32:10.640" v="4664" actId="20577"/>
          <ac:spMkLst>
            <pc:docMk/>
            <pc:sldMk cId="1270815667" sldId="384"/>
            <ac:spMk id="19" creationId="{6B99330B-C278-417E-8346-0542A911C15A}"/>
          </ac:spMkLst>
        </pc:spChg>
        <pc:spChg chg="add mod">
          <ac:chgData name="이재민" userId="e7f3540b-464b-4f79-81f6-8ab044a54041" providerId="ADAL" clId="{6BE01AD4-1B11-42B2-A608-2CDF5DF1B52D}" dt="2019-03-21T14:32:00.856" v="4662" actId="1076"/>
          <ac:spMkLst>
            <pc:docMk/>
            <pc:sldMk cId="1270815667" sldId="384"/>
            <ac:spMk id="31" creationId="{FB28293D-78C7-4202-928E-0A0EBD52889F}"/>
          </ac:spMkLst>
        </pc:spChg>
        <pc:spChg chg="add mod">
          <ac:chgData name="이재민" userId="e7f3540b-464b-4f79-81f6-8ab044a54041" providerId="ADAL" clId="{6BE01AD4-1B11-42B2-A608-2CDF5DF1B52D}" dt="2019-03-21T14:32:00.856" v="4662" actId="1076"/>
          <ac:spMkLst>
            <pc:docMk/>
            <pc:sldMk cId="1270815667" sldId="384"/>
            <ac:spMk id="32" creationId="{B64969C5-71C3-49A0-B204-9F412293EF5B}"/>
          </ac:spMkLst>
        </pc:spChg>
        <pc:spChg chg="add del">
          <ac:chgData name="이재민" userId="e7f3540b-464b-4f79-81f6-8ab044a54041" providerId="ADAL" clId="{6BE01AD4-1B11-42B2-A608-2CDF5DF1B52D}" dt="2019-03-21T14:30:41.353" v="4643" actId="478"/>
          <ac:spMkLst>
            <pc:docMk/>
            <pc:sldMk cId="1270815667" sldId="384"/>
            <ac:spMk id="44" creationId="{5C88B5CD-15A9-4493-AC37-3D4DC8714B60}"/>
          </ac:spMkLst>
        </pc:spChg>
        <pc:spChg chg="add mod">
          <ac:chgData name="이재민" userId="e7f3540b-464b-4f79-81f6-8ab044a54041" providerId="ADAL" clId="{6BE01AD4-1B11-42B2-A608-2CDF5DF1B52D}" dt="2019-03-21T14:33:21.022" v="4683" actId="14100"/>
          <ac:spMkLst>
            <pc:docMk/>
            <pc:sldMk cId="1270815667" sldId="384"/>
            <ac:spMk id="48" creationId="{8BF4CD2C-168D-4F44-95B2-5B595FB570DE}"/>
          </ac:spMkLst>
        </pc:spChg>
        <pc:spChg chg="add mod">
          <ac:chgData name="이재민" userId="e7f3540b-464b-4f79-81f6-8ab044a54041" providerId="ADAL" clId="{6BE01AD4-1B11-42B2-A608-2CDF5DF1B52D}" dt="2019-03-22T03:39:17.819" v="5298" actId="6549"/>
          <ac:spMkLst>
            <pc:docMk/>
            <pc:sldMk cId="1270815667" sldId="384"/>
            <ac:spMk id="49" creationId="{91AEDAA3-DC00-4AC0-BF68-3D88007EEA2F}"/>
          </ac:spMkLst>
        </pc:spChg>
        <pc:spChg chg="add mod">
          <ac:chgData name="이재민" userId="e7f3540b-464b-4f79-81f6-8ab044a54041" providerId="ADAL" clId="{6BE01AD4-1B11-42B2-A608-2CDF5DF1B52D}" dt="2019-03-21T14:34:55.216" v="4764" actId="1076"/>
          <ac:spMkLst>
            <pc:docMk/>
            <pc:sldMk cId="1270815667" sldId="384"/>
            <ac:spMk id="50" creationId="{FD31C060-85F0-4E42-A0C4-62C23D4F4834}"/>
          </ac:spMkLst>
        </pc:spChg>
        <pc:spChg chg="add mod">
          <ac:chgData name="이재민" userId="e7f3540b-464b-4f79-81f6-8ab044a54041" providerId="ADAL" clId="{6BE01AD4-1B11-42B2-A608-2CDF5DF1B52D}" dt="2019-03-21T14:34:57.629" v="4765" actId="113"/>
          <ac:spMkLst>
            <pc:docMk/>
            <pc:sldMk cId="1270815667" sldId="384"/>
            <ac:spMk id="51" creationId="{2849C377-AC31-4AD5-90E5-1DD2D29B8005}"/>
          </ac:spMkLst>
        </pc:spChg>
        <pc:grpChg chg="add mod">
          <ac:chgData name="이재민" userId="e7f3540b-464b-4f79-81f6-8ab044a54041" providerId="ADAL" clId="{6BE01AD4-1B11-42B2-A608-2CDF5DF1B52D}" dt="2019-03-21T14:33:49.431" v="4688" actId="1076"/>
          <ac:grpSpMkLst>
            <pc:docMk/>
            <pc:sldMk cId="1270815667" sldId="384"/>
            <ac:grpSpMk id="6" creationId="{FA4C2EFE-C0AF-43A1-B109-E93608A5F0B6}"/>
          </ac:grpSpMkLst>
        </pc:grpChg>
        <pc:grpChg chg="mod">
          <ac:chgData name="이재민" userId="e7f3540b-464b-4f79-81f6-8ab044a54041" providerId="ADAL" clId="{6BE01AD4-1B11-42B2-A608-2CDF5DF1B52D}" dt="2019-03-21T14:32:00.856" v="4662" actId="1076"/>
          <ac:grpSpMkLst>
            <pc:docMk/>
            <pc:sldMk cId="1270815667" sldId="384"/>
            <ac:grpSpMk id="27" creationId="{849CA6B2-C15F-4818-A0F7-F2BDBED43139}"/>
          </ac:grpSpMkLst>
        </pc:grpChg>
        <pc:grpChg chg="add mod">
          <ac:chgData name="이재민" userId="e7f3540b-464b-4f79-81f6-8ab044a54041" providerId="ADAL" clId="{6BE01AD4-1B11-42B2-A608-2CDF5DF1B52D}" dt="2019-03-21T14:32:00.856" v="4662" actId="1076"/>
          <ac:grpSpMkLst>
            <pc:docMk/>
            <pc:sldMk cId="1270815667" sldId="384"/>
            <ac:grpSpMk id="40" creationId="{61560A8E-D2B5-46B9-86F2-4DD18E3DABAD}"/>
          </ac:grpSpMkLst>
        </pc:grpChg>
        <pc:picChg chg="mod">
          <ac:chgData name="이재민" userId="e7f3540b-464b-4f79-81f6-8ab044a54041" providerId="ADAL" clId="{6BE01AD4-1B11-42B2-A608-2CDF5DF1B52D}" dt="2019-03-21T14:32:00.856" v="4662" actId="1076"/>
          <ac:picMkLst>
            <pc:docMk/>
            <pc:sldMk cId="1270815667" sldId="384"/>
            <ac:picMk id="4" creationId="{FEB4A0AB-387F-4B87-8D2F-5C11F73B7E2B}"/>
          </ac:picMkLst>
        </pc:picChg>
        <pc:picChg chg="mod">
          <ac:chgData name="이재민" userId="e7f3540b-464b-4f79-81f6-8ab044a54041" providerId="ADAL" clId="{6BE01AD4-1B11-42B2-A608-2CDF5DF1B52D}" dt="2019-03-21T14:32:00.856" v="4662" actId="1076"/>
          <ac:picMkLst>
            <pc:docMk/>
            <pc:sldMk cId="1270815667" sldId="384"/>
            <ac:picMk id="15" creationId="{4CF3E688-D63B-484B-B81A-D0B384C14126}"/>
          </ac:picMkLst>
        </pc:picChg>
        <pc:picChg chg="add mod">
          <ac:chgData name="이재민" userId="e7f3540b-464b-4f79-81f6-8ab044a54041" providerId="ADAL" clId="{6BE01AD4-1B11-42B2-A608-2CDF5DF1B52D}" dt="2019-03-21T14:32:00.856" v="4662" actId="1076"/>
          <ac:picMkLst>
            <pc:docMk/>
            <pc:sldMk cId="1270815667" sldId="384"/>
            <ac:picMk id="33" creationId="{2564F2D4-0725-4A69-BE02-383DE755841E}"/>
          </ac:picMkLst>
        </pc:picChg>
        <pc:cxnChg chg="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8" creationId="{0B98AE8E-6517-4741-8FF7-5DB926E8C239}"/>
          </ac:cxnSpMkLst>
        </pc:cxnChg>
        <pc:cxnChg chg="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11" creationId="{5A55B6F3-D484-4B2F-B667-A34F458F8650}"/>
          </ac:cxnSpMkLst>
        </pc:cxnChg>
        <pc:cxnChg chg="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12" creationId="{86254070-8B05-4897-AE5E-5DC68E3618F7}"/>
          </ac:cxnSpMkLst>
        </pc:cxnChg>
        <pc:cxnChg chg="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23" creationId="{043187ED-9C3C-49BB-92C1-980BF2CE943F}"/>
          </ac:cxnSpMkLst>
        </pc:cxnChg>
        <pc:cxnChg chg="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24" creationId="{E3E0AEAD-376C-4409-8CED-FC0842091694}"/>
          </ac:cxnSpMkLst>
        </pc:cxnChg>
        <pc:cxnChg chg="del mod">
          <ac:chgData name="이재민" userId="e7f3540b-464b-4f79-81f6-8ab044a54041" providerId="ADAL" clId="{6BE01AD4-1B11-42B2-A608-2CDF5DF1B52D}" dt="2019-03-21T14:31:36.004" v="4654" actId="478"/>
          <ac:cxnSpMkLst>
            <pc:docMk/>
            <pc:sldMk cId="1270815667" sldId="384"/>
            <ac:cxnSpMk id="25" creationId="{CFDE5DE5-B918-49A4-87E1-497AE06CAB8E}"/>
          </ac:cxnSpMkLst>
        </pc:cxnChg>
        <pc:cxnChg chg="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26" creationId="{B5CCF280-C357-403F-BB07-A46DB4A3B9A4}"/>
          </ac:cxnSpMkLst>
        </pc:cxnChg>
        <pc:cxnChg chg="add del">
          <ac:chgData name="이재민" userId="e7f3540b-464b-4f79-81f6-8ab044a54041" providerId="ADAL" clId="{6BE01AD4-1B11-42B2-A608-2CDF5DF1B52D}" dt="2019-03-21T14:29:19.819" v="4631"/>
          <ac:cxnSpMkLst>
            <pc:docMk/>
            <pc:sldMk cId="1270815667" sldId="384"/>
            <ac:cxnSpMk id="30" creationId="{BA142806-6B89-4439-A7A2-F3D133BCF02A}"/>
          </ac:cxnSpMkLst>
        </pc:cxnChg>
        <pc:cxnChg chg="add 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34" creationId="{1652B42A-368C-420D-9993-14A5ADF1A474}"/>
          </ac:cxnSpMkLst>
        </pc:cxnChg>
        <pc:cxnChg chg="add 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35" creationId="{8C8EF5DE-FA9F-4833-B8EE-8B7EF2938B2F}"/>
          </ac:cxnSpMkLst>
        </pc:cxnChg>
        <pc:cxnChg chg="add 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36" creationId="{EB18AA2F-D26E-42CE-ADAB-E9541CD3813E}"/>
          </ac:cxnSpMkLst>
        </pc:cxnChg>
        <pc:cxnChg chg="add 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37" creationId="{1BF05B19-17C5-4385-A364-73FEBF7D599D}"/>
          </ac:cxnSpMkLst>
        </pc:cxnChg>
        <pc:cxnChg chg="add del mod">
          <ac:chgData name="이재민" userId="e7f3540b-464b-4f79-81f6-8ab044a54041" providerId="ADAL" clId="{6BE01AD4-1B11-42B2-A608-2CDF5DF1B52D}" dt="2019-03-21T14:31:35.402" v="4653" actId="478"/>
          <ac:cxnSpMkLst>
            <pc:docMk/>
            <pc:sldMk cId="1270815667" sldId="384"/>
            <ac:cxnSpMk id="38" creationId="{AF8409DE-16FB-49BD-A2D9-E62DFDDCE735}"/>
          </ac:cxnSpMkLst>
        </pc:cxnChg>
        <pc:cxnChg chg="add 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39" creationId="{9F36A06A-28AE-4B1A-8D6A-87A616775F9D}"/>
          </ac:cxnSpMkLst>
        </pc:cxnChg>
        <pc:cxnChg chg="add 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45" creationId="{0C47AF6E-477B-4E81-BBDD-C4364A3EC1B0}"/>
          </ac:cxnSpMkLst>
        </pc:cxnChg>
        <pc:cxnChg chg="add mod">
          <ac:chgData name="이재민" userId="e7f3540b-464b-4f79-81f6-8ab044a54041" providerId="ADAL" clId="{6BE01AD4-1B11-42B2-A608-2CDF5DF1B52D}" dt="2019-03-21T14:32:00.856" v="4662" actId="1076"/>
          <ac:cxnSpMkLst>
            <pc:docMk/>
            <pc:sldMk cId="1270815667" sldId="384"/>
            <ac:cxnSpMk id="46" creationId="{7D4DCE95-AC11-4717-B7D3-94040D6778AD}"/>
          </ac:cxnSpMkLst>
        </pc:cxnChg>
        <pc:cxnChg chg="add del mod">
          <ac:chgData name="이재민" userId="e7f3540b-464b-4f79-81f6-8ab044a54041" providerId="ADAL" clId="{6BE01AD4-1B11-42B2-A608-2CDF5DF1B52D}" dt="2019-03-21T14:31:36.824" v="4655" actId="478"/>
          <ac:cxnSpMkLst>
            <pc:docMk/>
            <pc:sldMk cId="1270815667" sldId="384"/>
            <ac:cxnSpMk id="47" creationId="{A66DD286-8DEF-4052-BC12-C9721CAF9134}"/>
          </ac:cxnSpMkLst>
        </pc:cxnChg>
      </pc:sldChg>
    </pc:docChg>
  </pc:docChgLst>
  <pc:docChgLst>
    <pc:chgData name="이재민" userId="e7f3540b-464b-4f79-81f6-8ab044a54041" providerId="ADAL" clId="{3BE64C83-2B32-4DD3-A1F4-C160339C4DE2}"/>
    <pc:docChg chg="undo custSel addSld delSld modSld">
      <pc:chgData name="이재민" userId="e7f3540b-464b-4f79-81f6-8ab044a54041" providerId="ADAL" clId="{3BE64C83-2B32-4DD3-A1F4-C160339C4DE2}" dt="2019-03-21T06:00:08.703" v="137" actId="20577"/>
      <pc:docMkLst>
        <pc:docMk/>
      </pc:docMkLst>
      <pc:sldChg chg="modSp">
        <pc:chgData name="이재민" userId="e7f3540b-464b-4f79-81f6-8ab044a54041" providerId="ADAL" clId="{3BE64C83-2B32-4DD3-A1F4-C160339C4DE2}" dt="2019-03-21T02:46:33.894" v="27" actId="20577"/>
        <pc:sldMkLst>
          <pc:docMk/>
          <pc:sldMk cId="2761439793" sldId="262"/>
        </pc:sldMkLst>
        <pc:spChg chg="mod">
          <ac:chgData name="이재민" userId="e7f3540b-464b-4f79-81f6-8ab044a54041" providerId="ADAL" clId="{3BE64C83-2B32-4DD3-A1F4-C160339C4DE2}" dt="2019-03-21T02:46:29.539" v="22"/>
          <ac:spMkLst>
            <pc:docMk/>
            <pc:sldMk cId="2761439793" sldId="262"/>
            <ac:spMk id="2" creationId="{13242FDC-DD3A-4F7E-ADB7-30E897714E0E}"/>
          </ac:spMkLst>
        </pc:spChg>
        <pc:spChg chg="mod">
          <ac:chgData name="이재민" userId="e7f3540b-464b-4f79-81f6-8ab044a54041" providerId="ADAL" clId="{3BE64C83-2B32-4DD3-A1F4-C160339C4DE2}" dt="2019-03-21T02:46:33.894" v="27" actId="20577"/>
          <ac:spMkLst>
            <pc:docMk/>
            <pc:sldMk cId="2761439793" sldId="262"/>
            <ac:spMk id="3" creationId="{5855E3B4-6928-4CFA-9826-EF482469ED7C}"/>
          </ac:spMkLst>
        </pc:spChg>
      </pc:sldChg>
      <pc:sldChg chg="addSp delSp modSp add del">
        <pc:chgData name="이재민" userId="e7f3540b-464b-4f79-81f6-8ab044a54041" providerId="ADAL" clId="{3BE64C83-2B32-4DD3-A1F4-C160339C4DE2}" dt="2019-03-21T06:00:08.703" v="137" actId="20577"/>
        <pc:sldMkLst>
          <pc:docMk/>
          <pc:sldMk cId="2282040556" sldId="356"/>
        </pc:sldMkLst>
        <pc:spChg chg="mod">
          <ac:chgData name="이재민" userId="e7f3540b-464b-4f79-81f6-8ab044a54041" providerId="ADAL" clId="{3BE64C83-2B32-4DD3-A1F4-C160339C4DE2}" dt="2019-03-21T02:46:49.453" v="44" actId="20577"/>
          <ac:spMkLst>
            <pc:docMk/>
            <pc:sldMk cId="2282040556" sldId="356"/>
            <ac:spMk id="2" creationId="{AA361C4B-0242-44A7-83E8-EFB26CC9B33B}"/>
          </ac:spMkLst>
        </pc:spChg>
        <pc:spChg chg="mod">
          <ac:chgData name="이재민" userId="e7f3540b-464b-4f79-81f6-8ab044a54041" providerId="ADAL" clId="{3BE64C83-2B32-4DD3-A1F4-C160339C4DE2}" dt="2019-03-21T05:58:15.970" v="71" actId="20577"/>
          <ac:spMkLst>
            <pc:docMk/>
            <pc:sldMk cId="2282040556" sldId="356"/>
            <ac:spMk id="5" creationId="{0D754D38-3A34-4604-9A3F-523462195082}"/>
          </ac:spMkLst>
        </pc:spChg>
        <pc:spChg chg="add mod">
          <ac:chgData name="이재민" userId="e7f3540b-464b-4f79-81f6-8ab044a54041" providerId="ADAL" clId="{3BE64C83-2B32-4DD3-A1F4-C160339C4DE2}" dt="2019-03-21T06:00:08.703" v="137" actId="20577"/>
          <ac:spMkLst>
            <pc:docMk/>
            <pc:sldMk cId="2282040556" sldId="356"/>
            <ac:spMk id="34" creationId="{C266257F-F073-497D-819B-D31CE0963C96}"/>
          </ac:spMkLst>
        </pc:spChg>
        <pc:spChg chg="del">
          <ac:chgData name="이재민" userId="e7f3540b-464b-4f79-81f6-8ab044a54041" providerId="ADAL" clId="{3BE64C83-2B32-4DD3-A1F4-C160339C4DE2}" dt="2019-03-21T02:48:51.549" v="62" actId="478"/>
          <ac:spMkLst>
            <pc:docMk/>
            <pc:sldMk cId="2282040556" sldId="356"/>
            <ac:spMk id="97" creationId="{4FE581FC-30E7-49A9-BF1E-8D3BCB85431B}"/>
          </ac:spMkLst>
        </pc:spChg>
        <pc:spChg chg="del">
          <ac:chgData name="이재민" userId="e7f3540b-464b-4f79-81f6-8ab044a54041" providerId="ADAL" clId="{3BE64C83-2B32-4DD3-A1F4-C160339C4DE2}" dt="2019-03-21T02:48:51.549" v="62" actId="478"/>
          <ac:spMkLst>
            <pc:docMk/>
            <pc:sldMk cId="2282040556" sldId="356"/>
            <ac:spMk id="98" creationId="{D60393F2-B3B0-408C-9812-652C52FF16A3}"/>
          </ac:spMkLst>
        </pc:spChg>
        <pc:spChg chg="del">
          <ac:chgData name="이재민" userId="e7f3540b-464b-4f79-81f6-8ab044a54041" providerId="ADAL" clId="{3BE64C83-2B32-4DD3-A1F4-C160339C4DE2}" dt="2019-03-21T02:48:51.549" v="62" actId="478"/>
          <ac:spMkLst>
            <pc:docMk/>
            <pc:sldMk cId="2282040556" sldId="356"/>
            <ac:spMk id="99" creationId="{21921D96-0927-4F0A-8CDE-B751CE3701DE}"/>
          </ac:spMkLst>
        </pc:spChg>
        <pc:spChg chg="del">
          <ac:chgData name="이재민" userId="e7f3540b-464b-4f79-81f6-8ab044a54041" providerId="ADAL" clId="{3BE64C83-2B32-4DD3-A1F4-C160339C4DE2}" dt="2019-03-21T02:48:51.549" v="62" actId="478"/>
          <ac:spMkLst>
            <pc:docMk/>
            <pc:sldMk cId="2282040556" sldId="356"/>
            <ac:spMk id="101" creationId="{DD3E2EB4-0D3B-4D52-B10E-AE1307113621}"/>
          </ac:spMkLst>
        </pc:spChg>
        <pc:spChg chg="del">
          <ac:chgData name="이재민" userId="e7f3540b-464b-4f79-81f6-8ab044a54041" providerId="ADAL" clId="{3BE64C83-2B32-4DD3-A1F4-C160339C4DE2}" dt="2019-03-21T02:48:51.549" v="62" actId="478"/>
          <ac:spMkLst>
            <pc:docMk/>
            <pc:sldMk cId="2282040556" sldId="356"/>
            <ac:spMk id="103" creationId="{2E24F689-0253-4861-8FA1-64CE46754F8B}"/>
          </ac:spMkLst>
        </pc:spChg>
        <pc:spChg chg="del">
          <ac:chgData name="이재민" userId="e7f3540b-464b-4f79-81f6-8ab044a54041" providerId="ADAL" clId="{3BE64C83-2B32-4DD3-A1F4-C160339C4DE2}" dt="2019-03-21T02:48:51.549" v="62" actId="478"/>
          <ac:spMkLst>
            <pc:docMk/>
            <pc:sldMk cId="2282040556" sldId="356"/>
            <ac:spMk id="105" creationId="{A908DC0B-58B8-4270-9330-EEF3B6E3F295}"/>
          </ac:spMkLst>
        </pc:spChg>
        <pc:grpChg chg="del">
          <ac:chgData name="이재민" userId="e7f3540b-464b-4f79-81f6-8ab044a54041" providerId="ADAL" clId="{3BE64C83-2B32-4DD3-A1F4-C160339C4DE2}" dt="2019-03-21T02:48:51.549" v="62" actId="478"/>
          <ac:grpSpMkLst>
            <pc:docMk/>
            <pc:sldMk cId="2282040556" sldId="356"/>
            <ac:grpSpMk id="56" creationId="{D71761B3-6563-4601-9E4D-94B7B8EDFD17}"/>
          </ac:grpSpMkLst>
        </pc:grpChg>
        <pc:picChg chg="del">
          <ac:chgData name="이재민" userId="e7f3540b-464b-4f79-81f6-8ab044a54041" providerId="ADAL" clId="{3BE64C83-2B32-4DD3-A1F4-C160339C4DE2}" dt="2019-03-21T02:48:51.549" v="62" actId="478"/>
          <ac:picMkLst>
            <pc:docMk/>
            <pc:sldMk cId="2282040556" sldId="356"/>
            <ac:picMk id="94" creationId="{FD067C63-190E-431F-A613-F5CB92A59278}"/>
          </ac:picMkLst>
        </pc:picChg>
        <pc:picChg chg="del">
          <ac:chgData name="이재민" userId="e7f3540b-464b-4f79-81f6-8ab044a54041" providerId="ADAL" clId="{3BE64C83-2B32-4DD3-A1F4-C160339C4DE2}" dt="2019-03-21T02:48:51.549" v="62" actId="478"/>
          <ac:picMkLst>
            <pc:docMk/>
            <pc:sldMk cId="2282040556" sldId="356"/>
            <ac:picMk id="102" creationId="{4E4AFEFA-E55D-44CA-A5DF-9345CC141F8A}"/>
          </ac:picMkLst>
        </pc:picChg>
        <pc:picChg chg="del">
          <ac:chgData name="이재민" userId="e7f3540b-464b-4f79-81f6-8ab044a54041" providerId="ADAL" clId="{3BE64C83-2B32-4DD3-A1F4-C160339C4DE2}" dt="2019-03-21T02:48:51.549" v="62" actId="478"/>
          <ac:picMkLst>
            <pc:docMk/>
            <pc:sldMk cId="2282040556" sldId="356"/>
            <ac:picMk id="104" creationId="{20AABC12-2C06-43E8-AF9A-BC50EAED7145}"/>
          </ac:picMkLst>
        </pc:picChg>
        <pc:cxnChg chg="del">
          <ac:chgData name="이재민" userId="e7f3540b-464b-4f79-81f6-8ab044a54041" providerId="ADAL" clId="{3BE64C83-2B32-4DD3-A1F4-C160339C4DE2}" dt="2019-03-21T02:48:51.549" v="62" actId="478"/>
          <ac:cxnSpMkLst>
            <pc:docMk/>
            <pc:sldMk cId="2282040556" sldId="356"/>
            <ac:cxnSpMk id="95" creationId="{DD4EDFA5-A67E-4C8A-B430-8CDCB0D16E95}"/>
          </ac:cxnSpMkLst>
        </pc:cxnChg>
        <pc:cxnChg chg="del">
          <ac:chgData name="이재민" userId="e7f3540b-464b-4f79-81f6-8ab044a54041" providerId="ADAL" clId="{3BE64C83-2B32-4DD3-A1F4-C160339C4DE2}" dt="2019-03-21T02:48:51.549" v="62" actId="478"/>
          <ac:cxnSpMkLst>
            <pc:docMk/>
            <pc:sldMk cId="2282040556" sldId="356"/>
            <ac:cxnSpMk id="96" creationId="{81E508A9-E7ED-4299-80E5-6F8C73E8B190}"/>
          </ac:cxnSpMkLst>
        </pc:cxnChg>
        <pc:cxnChg chg="del">
          <ac:chgData name="이재민" userId="e7f3540b-464b-4f79-81f6-8ab044a54041" providerId="ADAL" clId="{3BE64C83-2B32-4DD3-A1F4-C160339C4DE2}" dt="2019-03-21T02:48:51.549" v="62" actId="478"/>
          <ac:cxnSpMkLst>
            <pc:docMk/>
            <pc:sldMk cId="2282040556" sldId="356"/>
            <ac:cxnSpMk id="100" creationId="{E74DED3F-6F1C-4DBC-8F5C-8675B9D46A1F}"/>
          </ac:cxnSpMkLst>
        </pc:cxnChg>
      </pc:sldChg>
      <pc:sldChg chg="add">
        <pc:chgData name="이재민" userId="e7f3540b-464b-4f79-81f6-8ab044a54041" providerId="ADAL" clId="{3BE64C83-2B32-4DD3-A1F4-C160339C4DE2}" dt="2019-03-21T05:58:06.593" v="63"/>
        <pc:sldMkLst>
          <pc:docMk/>
          <pc:sldMk cId="3466737813" sldId="3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96409-4394-4E61-B369-D75B17B91914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289F9-6D3D-428A-ABB4-447D037BA8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3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289F9-6D3D-428A-ABB4-447D037BA87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92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289F9-6D3D-428A-ABB4-447D037BA8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29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289F9-6D3D-428A-ABB4-447D037BA8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909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289F9-6D3D-428A-ABB4-447D037BA8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09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289F9-6D3D-428A-ABB4-447D037BA8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2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289F9-6D3D-428A-ABB4-447D037BA87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013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E289F9-6D3D-428A-ABB4-447D037BA8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827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1738"/>
            <a:ext cx="7772400" cy="969523"/>
          </a:xfrm>
        </p:spPr>
        <p:txBody>
          <a:bodyPr anchor="b"/>
          <a:lstStyle>
            <a:lvl1pPr algn="ctr">
              <a:defRPr lang="ko-KR" altLang="en-US" sz="3000" b="1" kern="1200" dirty="0" smtClean="0">
                <a:solidFill>
                  <a:srgbClr val="2E1504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200" y="3306603"/>
            <a:ext cx="7329600" cy="48053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Shape 93">
            <a:extLst>
              <a:ext uri="{FF2B5EF4-FFF2-40B4-BE49-F238E27FC236}">
                <a16:creationId xmlns:a16="http://schemas.microsoft.com/office/drawing/2014/main" id="{C5AD6511-0EC9-4AC3-8FE9-4FAC331E4065}"/>
              </a:ext>
            </a:extLst>
          </p:cNvPr>
          <p:cNvSpPr/>
          <p:nvPr userDrawn="1"/>
        </p:nvSpPr>
        <p:spPr>
          <a:xfrm rot="10800000" flipH="1" flipV="1">
            <a:off x="0" y="0"/>
            <a:ext cx="9144000" cy="86400"/>
          </a:xfrm>
          <a:prstGeom prst="rect">
            <a:avLst/>
          </a:prstGeom>
          <a:solidFill>
            <a:srgbClr val="F1612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56855E-B663-4B18-A4DE-C69A20202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8326" y="6396607"/>
            <a:ext cx="1051865" cy="3918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5BF05A-C7A4-4DA7-8EB9-7095226BB8F2}"/>
              </a:ext>
            </a:extLst>
          </p:cNvPr>
          <p:cNvSpPr txBox="1"/>
          <p:nvPr userDrawn="1"/>
        </p:nvSpPr>
        <p:spPr>
          <a:xfrm>
            <a:off x="3487956" y="3306603"/>
            <a:ext cx="21680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Jaemin Lee</a:t>
            </a:r>
          </a:p>
          <a:p>
            <a:pPr algn="ctr"/>
            <a:r>
              <a:rPr lang="en-US" altLang="ko-KR" sz="1600" dirty="0"/>
              <a:t>ashesmin@mobile.re.kr</a:t>
            </a:r>
            <a:endParaRPr lang="ko-KR" altLang="en-US" sz="1600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4BD97FD-ABF5-4E89-8B7C-F56492C1DEDA}"/>
              </a:ext>
            </a:extLst>
          </p:cNvPr>
          <p:cNvSpPr txBox="1">
            <a:spLocks/>
          </p:cNvSpPr>
          <p:nvPr userDrawn="1"/>
        </p:nvSpPr>
        <p:spPr>
          <a:xfrm>
            <a:off x="907200" y="4705725"/>
            <a:ext cx="7329600" cy="480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50000"/>
              <a:buFontTx/>
              <a:buNone/>
              <a:defRPr lang="ko-KR" altLang="en-US" sz="1600" b="0" kern="1200" baseline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50000"/>
              <a:buFontTx/>
              <a:buNone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None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  <a:buSzPct val="25000"/>
            </a:pPr>
            <a:r>
              <a:rPr lang="en-US" altLang="ko-KR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Intelligence</a:t>
            </a:r>
            <a:r>
              <a:rPr lang="ko-KR" altLang="en-US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altLang="ko-KR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Networking</a:t>
            </a:r>
            <a:r>
              <a:rPr lang="ko-KR" altLang="en-US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altLang="ko-KR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&amp; Computing</a:t>
            </a:r>
            <a:r>
              <a:rPr lang="ko-KR" altLang="en-US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altLang="ko-KR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Lab.</a:t>
            </a:r>
          </a:p>
          <a:p>
            <a:pPr algn="ctr">
              <a:lnSpc>
                <a:spcPct val="50000"/>
              </a:lnSpc>
              <a:buSzPct val="25000"/>
            </a:pPr>
            <a:r>
              <a:rPr lang="en-US" altLang="ko-KR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Dept. of Electrical</a:t>
            </a:r>
            <a:r>
              <a:rPr lang="ko-KR" altLang="en-US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altLang="ko-KR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&amp; Computer Science</a:t>
            </a:r>
            <a:r>
              <a:rPr lang="ko-KR" altLang="en-US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altLang="ko-KR" sz="1600" dirty="0">
                <a:solidFill>
                  <a:srgbClr val="262626"/>
                </a:solidFill>
                <a:ea typeface="Trebuchet MS"/>
                <a:cs typeface="Trebuchet MS"/>
                <a:sym typeface="Trebuchet MS"/>
              </a:rPr>
              <a:t>Eng.</a:t>
            </a:r>
          </a:p>
        </p:txBody>
      </p:sp>
    </p:spTree>
    <p:extLst>
      <p:ext uri="{BB962C8B-B14F-4D97-AF65-F5344CB8AC3E}">
        <p14:creationId xmlns:p14="http://schemas.microsoft.com/office/powerpoint/2010/main" val="40871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1ECC2A6-6DE1-478D-A399-A619308D5439}"/>
              </a:ext>
            </a:extLst>
          </p:cNvPr>
          <p:cNvSpPr/>
          <p:nvPr userDrawn="1"/>
        </p:nvSpPr>
        <p:spPr>
          <a:xfrm>
            <a:off x="6055519" y="5038474"/>
            <a:ext cx="2948307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300" b="1" dirty="0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/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Jae-min, Lee</a:t>
            </a:r>
          </a:p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/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ashesmin@mobile.re.kr</a:t>
            </a:r>
          </a:p>
          <a:p>
            <a:pPr algn="r">
              <a:lnSpc>
                <a:spcPct val="150000"/>
              </a:lnSpc>
            </a:pPr>
            <a:endParaRPr lang="en-US" altLang="ko-KR" sz="11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/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Intelligence Networking &amp; Computing Lab.</a:t>
            </a:r>
          </a:p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/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Dept. of Electrical &amp; Computer Eng.</a:t>
            </a:r>
          </a:p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/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Pusan National University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9271488-DF92-4A12-A7E3-BBD8101E74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602" y="2201099"/>
            <a:ext cx="5886796" cy="852889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/>
                  </a:outerShdw>
                </a:effectLst>
                <a:latin typeface="+mj-ea"/>
                <a:cs typeface="Arial" panose="020B0604020202020204" pitchFamily="34" charset="0"/>
              </a:rPr>
              <a:t>제목</a:t>
            </a:r>
            <a:endParaRPr lang="ko-KR" altLang="en-US" sz="1500" b="1" dirty="0">
              <a:solidFill>
                <a:schemeClr val="bg1"/>
              </a:solidFill>
              <a:effectLst>
                <a:outerShdw blurRad="203200" dist="152400" dir="2700000" algn="tl" rotWithShape="0">
                  <a:prstClr val="black"/>
                </a:outerShdw>
              </a:effectLst>
              <a:latin typeface="+mj-ea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65120FE-B2AC-4126-A2A2-0A38EA4C0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200" y="3306603"/>
            <a:ext cx="7329600" cy="48053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0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2EB9A2-8924-4488-9B43-1EDA83ED9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022465"/>
            <a:ext cx="7886699" cy="51544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9" name="Shape 93">
            <a:extLst>
              <a:ext uri="{FF2B5EF4-FFF2-40B4-BE49-F238E27FC236}">
                <a16:creationId xmlns:a16="http://schemas.microsoft.com/office/drawing/2014/main" id="{C8A9A806-EBE7-4BBE-8D2A-1CBBBEE93CFB}"/>
              </a:ext>
            </a:extLst>
          </p:cNvPr>
          <p:cNvSpPr/>
          <p:nvPr userDrawn="1"/>
        </p:nvSpPr>
        <p:spPr>
          <a:xfrm rot="10800000" flipH="1" flipV="1">
            <a:off x="0" y="6771600"/>
            <a:ext cx="9144000" cy="86400"/>
          </a:xfrm>
          <a:prstGeom prst="rect">
            <a:avLst/>
          </a:prstGeom>
          <a:solidFill>
            <a:srgbClr val="F1612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8FBBFAA-5665-4987-A27C-B9CBEE78525C}"/>
              </a:ext>
            </a:extLst>
          </p:cNvPr>
          <p:cNvGrpSpPr/>
          <p:nvPr userDrawn="1"/>
        </p:nvGrpSpPr>
        <p:grpSpPr>
          <a:xfrm>
            <a:off x="23671" y="6445207"/>
            <a:ext cx="2907229" cy="288053"/>
            <a:chOff x="-1487999" y="6400548"/>
            <a:chExt cx="2907229" cy="28805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51FFF7-C240-4078-B795-72ABF2C0294A}"/>
                </a:ext>
              </a:extLst>
            </p:cNvPr>
            <p:cNvSpPr/>
            <p:nvPr/>
          </p:nvSpPr>
          <p:spPr>
            <a:xfrm>
              <a:off x="-1487999" y="6411602"/>
              <a:ext cx="228460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Intelligence Networking and Computing Lab.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E2134DA-8B2A-4ADE-8B18-F352E9A9A276}"/>
                </a:ext>
              </a:extLst>
            </p:cNvPr>
            <p:cNvCxnSpPr/>
            <p:nvPr/>
          </p:nvCxnSpPr>
          <p:spPr>
            <a:xfrm>
              <a:off x="-1431787" y="6400548"/>
              <a:ext cx="2851017" cy="0"/>
            </a:xfrm>
            <a:prstGeom prst="line">
              <a:avLst/>
            </a:prstGeom>
            <a:ln w="889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75282158-178D-47D4-930B-6A177FF5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05250"/>
            <a:ext cx="7448905" cy="491085"/>
          </a:xfr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BB71C6CB-3D97-4F6F-8073-1D5506FE39BF}"/>
              </a:ext>
            </a:extLst>
          </p:cNvPr>
          <p:cNvSpPr/>
          <p:nvPr userDrawn="1"/>
        </p:nvSpPr>
        <p:spPr>
          <a:xfrm rot="5400000">
            <a:off x="181856" y="504361"/>
            <a:ext cx="216000" cy="92863"/>
          </a:xfrm>
          <a:prstGeom prst="triangle">
            <a:avLst/>
          </a:prstGeom>
          <a:solidFill>
            <a:srgbClr val="F16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5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22465"/>
            <a:ext cx="3886200" cy="515449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22465"/>
            <a:ext cx="3886200" cy="515449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hape 93">
            <a:extLst>
              <a:ext uri="{FF2B5EF4-FFF2-40B4-BE49-F238E27FC236}">
                <a16:creationId xmlns:a16="http://schemas.microsoft.com/office/drawing/2014/main" id="{81E604B6-49B4-4D9A-8C7F-EA54B173472B}"/>
              </a:ext>
            </a:extLst>
          </p:cNvPr>
          <p:cNvSpPr/>
          <p:nvPr userDrawn="1"/>
        </p:nvSpPr>
        <p:spPr>
          <a:xfrm rot="10800000" flipH="1" flipV="1">
            <a:off x="0" y="6771600"/>
            <a:ext cx="9144000" cy="86400"/>
          </a:xfrm>
          <a:prstGeom prst="rect">
            <a:avLst/>
          </a:prstGeom>
          <a:solidFill>
            <a:srgbClr val="F1612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99DE84-D82C-4286-8780-AB128AB5D0F8}"/>
              </a:ext>
            </a:extLst>
          </p:cNvPr>
          <p:cNvGrpSpPr/>
          <p:nvPr userDrawn="1"/>
        </p:nvGrpSpPr>
        <p:grpSpPr>
          <a:xfrm>
            <a:off x="23671" y="6445207"/>
            <a:ext cx="2907229" cy="288053"/>
            <a:chOff x="-1487999" y="6400548"/>
            <a:chExt cx="2907229" cy="2880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B09597-FA16-4362-85BA-A921B0D3B805}"/>
                </a:ext>
              </a:extLst>
            </p:cNvPr>
            <p:cNvSpPr/>
            <p:nvPr/>
          </p:nvSpPr>
          <p:spPr>
            <a:xfrm>
              <a:off x="-1487999" y="6411602"/>
              <a:ext cx="228460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Intelligence Networking and Computing Lab.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AF12C9E-4E7F-4A8C-B65C-EDF76EBA68BD}"/>
                </a:ext>
              </a:extLst>
            </p:cNvPr>
            <p:cNvCxnSpPr/>
            <p:nvPr/>
          </p:nvCxnSpPr>
          <p:spPr>
            <a:xfrm>
              <a:off x="-1431787" y="6400548"/>
              <a:ext cx="2851017" cy="0"/>
            </a:xfrm>
            <a:prstGeom prst="line">
              <a:avLst/>
            </a:prstGeom>
            <a:ln w="889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6440173-6121-4BF1-95CD-D74B2468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05250"/>
            <a:ext cx="7448905" cy="491085"/>
          </a:xfrm>
        </p:spPr>
        <p:txBody>
          <a:bodyPr/>
          <a:lstStyle>
            <a:lvl1pPr>
              <a:defRPr>
                <a:solidFill>
                  <a:srgbClr val="F1612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B53B0AA1-76A9-439A-8BD4-CB4DAE084C8D}"/>
              </a:ext>
            </a:extLst>
          </p:cNvPr>
          <p:cNvSpPr/>
          <p:nvPr userDrawn="1"/>
        </p:nvSpPr>
        <p:spPr>
          <a:xfrm rot="5400000">
            <a:off x="181856" y="504361"/>
            <a:ext cx="216000" cy="92863"/>
          </a:xfrm>
          <a:prstGeom prst="triangle">
            <a:avLst/>
          </a:prstGeom>
          <a:solidFill>
            <a:srgbClr val="F16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4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0908A7-D0DF-4EC4-B3F2-34DECF156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022465"/>
            <a:ext cx="7886699" cy="5154498"/>
          </a:xfrm>
        </p:spPr>
        <p:txBody>
          <a:bodyPr/>
          <a:lstStyle>
            <a:lvl1pPr marL="228600" indent="-228600">
              <a:buSzPct val="100000"/>
              <a:buFontTx/>
              <a:buBlip>
                <a:blip r:embed="rId2"/>
              </a:buBlip>
              <a:defRPr/>
            </a:lvl1pPr>
            <a:lvl2pPr marL="489150" indent="-285750">
              <a:buSzPct val="100000"/>
              <a:buFontTx/>
              <a:buBlip>
                <a:blip r:embed="rId3"/>
              </a:buBlip>
              <a:defRPr/>
            </a:lvl2pPr>
            <a:lvl3pPr marL="720000" indent="-228600">
              <a:buFontTx/>
              <a:buBlip>
                <a:blip r:embed="rId4"/>
              </a:buBlip>
              <a:defRPr/>
            </a:lvl3pPr>
            <a:lvl4pPr marL="900000" indent="-228600">
              <a:buFontTx/>
              <a:buBlip>
                <a:blip r:embed="rId5"/>
              </a:buBlip>
              <a:defRPr/>
            </a:lvl4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23D40-BA78-4B9C-AA35-8F6F3425458E}"/>
              </a:ext>
            </a:extLst>
          </p:cNvPr>
          <p:cNvSpPr txBox="1"/>
          <p:nvPr userDrawn="1"/>
        </p:nvSpPr>
        <p:spPr>
          <a:xfrm>
            <a:off x="3982780" y="402919"/>
            <a:ext cx="11784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rgbClr val="F16122"/>
                </a:solidFill>
              </a:rPr>
              <a:t>Contents</a:t>
            </a:r>
            <a:endParaRPr lang="ko-KR" altLang="en-US" sz="2100" b="1" dirty="0">
              <a:solidFill>
                <a:srgbClr val="F16122"/>
              </a:solidFill>
            </a:endParaRPr>
          </a:p>
        </p:txBody>
      </p:sp>
      <p:sp>
        <p:nvSpPr>
          <p:cNvPr id="8" name="Shape 93">
            <a:extLst>
              <a:ext uri="{FF2B5EF4-FFF2-40B4-BE49-F238E27FC236}">
                <a16:creationId xmlns:a16="http://schemas.microsoft.com/office/drawing/2014/main" id="{4DA1A34A-5D34-4BAE-BE00-D932CC12F451}"/>
              </a:ext>
            </a:extLst>
          </p:cNvPr>
          <p:cNvSpPr/>
          <p:nvPr userDrawn="1"/>
        </p:nvSpPr>
        <p:spPr>
          <a:xfrm rot="10800000" flipH="1" flipV="1">
            <a:off x="0" y="6771600"/>
            <a:ext cx="9144000" cy="86400"/>
          </a:xfrm>
          <a:prstGeom prst="rect">
            <a:avLst/>
          </a:prstGeom>
          <a:solidFill>
            <a:srgbClr val="F1612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7C2ECE-521C-4E6E-A169-86ECDB57799B}"/>
              </a:ext>
            </a:extLst>
          </p:cNvPr>
          <p:cNvGrpSpPr/>
          <p:nvPr userDrawn="1"/>
        </p:nvGrpSpPr>
        <p:grpSpPr>
          <a:xfrm>
            <a:off x="23671" y="6445207"/>
            <a:ext cx="2907229" cy="288053"/>
            <a:chOff x="-1487999" y="6400548"/>
            <a:chExt cx="2907229" cy="28805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557DC6-251C-44F5-AB67-09D4097605E2}"/>
                </a:ext>
              </a:extLst>
            </p:cNvPr>
            <p:cNvSpPr/>
            <p:nvPr/>
          </p:nvSpPr>
          <p:spPr>
            <a:xfrm>
              <a:off x="-1487999" y="6411602"/>
              <a:ext cx="228460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Intelligence Networking and Computing Lab.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6FEA7A-9178-472B-94BE-D70BD63F6060}"/>
                </a:ext>
              </a:extLst>
            </p:cNvPr>
            <p:cNvCxnSpPr/>
            <p:nvPr/>
          </p:nvCxnSpPr>
          <p:spPr>
            <a:xfrm>
              <a:off x="-1431787" y="6400548"/>
              <a:ext cx="2851017" cy="0"/>
            </a:xfrm>
            <a:prstGeom prst="line">
              <a:avLst/>
            </a:prstGeom>
            <a:ln w="889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33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0908A7-D0DF-4EC4-B3F2-34DECF156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022464"/>
            <a:ext cx="7886699" cy="20615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8727BB-BE63-4264-ABD4-A6FE9E52A21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8649" y="4018076"/>
            <a:ext cx="7886699" cy="20615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1524D-E62F-4C64-A4A9-FE7D1F5004CA}"/>
              </a:ext>
            </a:extLst>
          </p:cNvPr>
          <p:cNvSpPr txBox="1"/>
          <p:nvPr userDrawn="1"/>
        </p:nvSpPr>
        <p:spPr>
          <a:xfrm>
            <a:off x="3866975" y="402919"/>
            <a:ext cx="14100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rgbClr val="F16122"/>
                </a:solidFill>
              </a:rPr>
              <a:t>Conclusion</a:t>
            </a:r>
            <a:endParaRPr lang="ko-KR" altLang="en-US" sz="2100" b="1" dirty="0">
              <a:solidFill>
                <a:srgbClr val="F1612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196BAE-E8B0-45E0-89D1-F25B686C0648}"/>
              </a:ext>
            </a:extLst>
          </p:cNvPr>
          <p:cNvSpPr txBox="1"/>
          <p:nvPr userDrawn="1"/>
        </p:nvSpPr>
        <p:spPr>
          <a:xfrm>
            <a:off x="3762287" y="3429000"/>
            <a:ext cx="1619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rgbClr val="F16122"/>
                </a:solidFill>
              </a:rPr>
              <a:t>Future Work</a:t>
            </a:r>
            <a:endParaRPr lang="ko-KR" altLang="en-US" sz="2100" b="1" dirty="0">
              <a:solidFill>
                <a:srgbClr val="F16122"/>
              </a:solidFill>
            </a:endParaRPr>
          </a:p>
        </p:txBody>
      </p:sp>
      <p:sp>
        <p:nvSpPr>
          <p:cNvPr id="12" name="Shape 93">
            <a:extLst>
              <a:ext uri="{FF2B5EF4-FFF2-40B4-BE49-F238E27FC236}">
                <a16:creationId xmlns:a16="http://schemas.microsoft.com/office/drawing/2014/main" id="{7E7B335B-7C6C-4699-A2FA-AD30E8CC9CF9}"/>
              </a:ext>
            </a:extLst>
          </p:cNvPr>
          <p:cNvSpPr/>
          <p:nvPr userDrawn="1"/>
        </p:nvSpPr>
        <p:spPr>
          <a:xfrm rot="10800000" flipH="1" flipV="1">
            <a:off x="0" y="6771600"/>
            <a:ext cx="9144000" cy="86400"/>
          </a:xfrm>
          <a:prstGeom prst="rect">
            <a:avLst/>
          </a:prstGeom>
          <a:solidFill>
            <a:srgbClr val="F1612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645AC5-DACC-413A-9891-A0A792262128}"/>
              </a:ext>
            </a:extLst>
          </p:cNvPr>
          <p:cNvGrpSpPr/>
          <p:nvPr userDrawn="1"/>
        </p:nvGrpSpPr>
        <p:grpSpPr>
          <a:xfrm>
            <a:off x="23671" y="6445207"/>
            <a:ext cx="2907229" cy="288053"/>
            <a:chOff x="-1487999" y="6400548"/>
            <a:chExt cx="2907229" cy="28805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9F8F918-FD16-4F08-8646-394C4DE4CEEA}"/>
                </a:ext>
              </a:extLst>
            </p:cNvPr>
            <p:cNvSpPr/>
            <p:nvPr/>
          </p:nvSpPr>
          <p:spPr>
            <a:xfrm>
              <a:off x="-1487999" y="6411602"/>
              <a:ext cx="228460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Intelligence Networking and Computing Lab.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E8AC8648-088A-4E18-8872-471FA2517F97}"/>
                </a:ext>
              </a:extLst>
            </p:cNvPr>
            <p:cNvCxnSpPr/>
            <p:nvPr/>
          </p:nvCxnSpPr>
          <p:spPr>
            <a:xfrm>
              <a:off x="-1431787" y="6400548"/>
              <a:ext cx="2851017" cy="0"/>
            </a:xfrm>
            <a:prstGeom prst="line">
              <a:avLst/>
            </a:prstGeom>
            <a:ln w="889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37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페이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DC83491-70F0-46CD-9B8C-4A70CC855999}"/>
              </a:ext>
            </a:extLst>
          </p:cNvPr>
          <p:cNvSpPr/>
          <p:nvPr userDrawn="1"/>
        </p:nvSpPr>
        <p:spPr>
          <a:xfrm>
            <a:off x="35058" y="6410073"/>
            <a:ext cx="2284600" cy="253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/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Intelligence Networking and Computing Lab.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7DE3BA6-4EED-4717-B096-F2EB8FBF1C83}"/>
              </a:ext>
            </a:extLst>
          </p:cNvPr>
          <p:cNvCxnSpPr/>
          <p:nvPr userDrawn="1"/>
        </p:nvCxnSpPr>
        <p:spPr>
          <a:xfrm>
            <a:off x="92208" y="6400548"/>
            <a:ext cx="2851017" cy="0"/>
          </a:xfrm>
          <a:prstGeom prst="line">
            <a:avLst/>
          </a:prstGeom>
          <a:ln w="88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491ACD09-8B50-4DFA-9865-DEAEFE94FA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8602" y="2201099"/>
            <a:ext cx="5886796" cy="852889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  <a:effectLst>
                  <a:outerShdw blurRad="203200" dist="152400" dir="2700000" algn="tl" rotWithShape="0">
                    <a:prstClr val="black"/>
                  </a:outerShdw>
                </a:effectLst>
                <a:latin typeface="+mj-ea"/>
                <a:cs typeface="Arial" panose="020B0604020202020204" pitchFamily="34" charset="0"/>
              </a:rPr>
              <a:t>맺음말</a:t>
            </a:r>
            <a:endParaRPr lang="ko-KR" altLang="en-US" sz="1500" b="1" dirty="0">
              <a:solidFill>
                <a:schemeClr val="bg1"/>
              </a:solidFill>
              <a:effectLst>
                <a:outerShdw blurRad="203200" dist="152400" dir="2700000" algn="tl" rotWithShape="0">
                  <a:prstClr val="black"/>
                </a:outerShdw>
              </a:effectLst>
              <a:latin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8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, 부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97" y="323681"/>
            <a:ext cx="1610254" cy="491085"/>
          </a:xfrm>
        </p:spPr>
        <p:txBody>
          <a:bodyPr/>
          <a:lstStyle>
            <a:lvl1pPr algn="l">
              <a:defRPr>
                <a:solidFill>
                  <a:srgbClr val="F16122"/>
                </a:solidFill>
              </a:defRPr>
            </a:lvl1pPr>
          </a:lstStyle>
          <a:p>
            <a:r>
              <a:rPr lang="ko-KR" altLang="en-US" dirty="0"/>
              <a:t>마스터 제목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5BECDB4-60D9-4333-A79F-562FAAC6ADA0}"/>
              </a:ext>
            </a:extLst>
          </p:cNvPr>
          <p:cNvSpPr/>
          <p:nvPr userDrawn="1"/>
        </p:nvSpPr>
        <p:spPr>
          <a:xfrm rot="5400000">
            <a:off x="2042664" y="522794"/>
            <a:ext cx="216000" cy="92863"/>
          </a:xfrm>
          <a:prstGeom prst="triangle">
            <a:avLst/>
          </a:prstGeom>
          <a:solidFill>
            <a:srgbClr val="F16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2EB9A2-8924-4488-9B43-1EDA83ED9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022465"/>
            <a:ext cx="7886699" cy="5154498"/>
          </a:xfrm>
        </p:spPr>
        <p:txBody>
          <a:bodyPr/>
          <a:lstStyle>
            <a:lvl2pPr>
              <a:lnSpc>
                <a:spcPct val="15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9" name="Shape 93">
            <a:extLst>
              <a:ext uri="{FF2B5EF4-FFF2-40B4-BE49-F238E27FC236}">
                <a16:creationId xmlns:a16="http://schemas.microsoft.com/office/drawing/2014/main" id="{C8A9A806-EBE7-4BBE-8D2A-1CBBBEE93CFB}"/>
              </a:ext>
            </a:extLst>
          </p:cNvPr>
          <p:cNvSpPr/>
          <p:nvPr userDrawn="1"/>
        </p:nvSpPr>
        <p:spPr>
          <a:xfrm rot="10800000" flipH="1" flipV="1">
            <a:off x="0" y="6771600"/>
            <a:ext cx="9144000" cy="86400"/>
          </a:xfrm>
          <a:prstGeom prst="rect">
            <a:avLst/>
          </a:prstGeom>
          <a:solidFill>
            <a:srgbClr val="F1612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8FBBFAA-5665-4987-A27C-B9CBEE78525C}"/>
              </a:ext>
            </a:extLst>
          </p:cNvPr>
          <p:cNvGrpSpPr/>
          <p:nvPr userDrawn="1"/>
        </p:nvGrpSpPr>
        <p:grpSpPr>
          <a:xfrm>
            <a:off x="23671" y="6445207"/>
            <a:ext cx="2907229" cy="288053"/>
            <a:chOff x="-1487999" y="6400548"/>
            <a:chExt cx="2907229" cy="28805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751FFF7-C240-4078-B795-72ABF2C0294A}"/>
                </a:ext>
              </a:extLst>
            </p:cNvPr>
            <p:cNvSpPr/>
            <p:nvPr/>
          </p:nvSpPr>
          <p:spPr>
            <a:xfrm>
              <a:off x="-1487999" y="6411602"/>
              <a:ext cx="228460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  <a:cs typeface="Arial" panose="020B0604020202020204" pitchFamily="34" charset="0"/>
                </a:rPr>
                <a:t>Intelligence Networking and Computing Lab.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E2134DA-8B2A-4ADE-8B18-F352E9A9A276}"/>
                </a:ext>
              </a:extLst>
            </p:cNvPr>
            <p:cNvCxnSpPr/>
            <p:nvPr/>
          </p:nvCxnSpPr>
          <p:spPr>
            <a:xfrm>
              <a:off x="-1431787" y="6400548"/>
              <a:ext cx="2851017" cy="0"/>
            </a:xfrm>
            <a:prstGeom prst="line">
              <a:avLst/>
            </a:prstGeom>
            <a:ln w="889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F4F2CD3-9C2C-41D1-A5B2-36CEEC897E8A}"/>
              </a:ext>
            </a:extLst>
          </p:cNvPr>
          <p:cNvSpPr txBox="1">
            <a:spLocks/>
          </p:cNvSpPr>
          <p:nvPr userDrawn="1"/>
        </p:nvSpPr>
        <p:spPr>
          <a:xfrm>
            <a:off x="2439277" y="323681"/>
            <a:ext cx="1610254" cy="491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F1612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A63290B-4502-47DB-B47C-C92502C9A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22651" y="386585"/>
            <a:ext cx="5843314" cy="365276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>
                <a:solidFill>
                  <a:srgbClr val="F16122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8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444" y="365126"/>
            <a:ext cx="7448905" cy="4910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31471"/>
            <a:ext cx="7886700" cy="5145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7E6C7-E929-4A27-9281-1638956DD5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5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4" r:id="rId4"/>
    <p:sldLayoutId id="2147483667" r:id="rId5"/>
    <p:sldLayoutId id="2147483666" r:id="rId6"/>
    <p:sldLayoutId id="2147483668" r:id="rId7"/>
    <p:sldLayoutId id="214748367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Tx/>
        <a:buBlip>
          <a:blip r:embed="rId10">
            <a:extLst/>
          </a:blip>
        </a:buBlip>
        <a:defRPr lang="ko-KR" altLang="en-US" sz="1400" b="1" kern="1200" baseline="0" dirty="0" smtClean="0">
          <a:solidFill>
            <a:schemeClr val="tx1"/>
          </a:solidFill>
          <a:latin typeface="Candara" panose="020E0502030303020204" pitchFamily="34" charset="0"/>
          <a:ea typeface="맑은 고딕" panose="020B0503020000020004" pitchFamily="50" charset="-127"/>
          <a:cs typeface="Calibri" panose="020F0502020204030204" pitchFamily="34" charset="0"/>
        </a:defRPr>
      </a:lvl1pPr>
      <a:lvl2pPr marL="489150" indent="-285750" algn="l" defTabSz="914400" rtl="0" eaLnBrk="1" latinLnBrk="0" hangingPunct="1">
        <a:lnSpc>
          <a:spcPct val="120000"/>
        </a:lnSpc>
        <a:spcBef>
          <a:spcPts val="500"/>
        </a:spcBef>
        <a:buSzPct val="100000"/>
        <a:buFontTx/>
        <a:buBlip>
          <a:blip r:embed="rId11">
            <a:extLst/>
          </a:blip>
        </a:buBlip>
        <a:defRPr sz="1300" b="1" kern="1200" baseline="0">
          <a:solidFill>
            <a:schemeClr val="tx1"/>
          </a:solidFill>
          <a:latin typeface="Candara" panose="020E0502030303020204" pitchFamily="34" charset="0"/>
          <a:ea typeface="맑은 고딕" panose="020B0503020000020004" pitchFamily="50" charset="-127"/>
          <a:cs typeface="Calibri" panose="020F0502020204030204" pitchFamily="34" charset="0"/>
        </a:defRPr>
      </a:lvl2pPr>
      <a:lvl3pPr marL="720000" indent="-228600" algn="l" defTabSz="914400" rtl="0" eaLnBrk="1" latinLnBrk="0" hangingPunct="1">
        <a:lnSpc>
          <a:spcPct val="120000"/>
        </a:lnSpc>
        <a:spcBef>
          <a:spcPts val="500"/>
        </a:spcBef>
        <a:buFontTx/>
        <a:buBlip>
          <a:blip r:embed="rId12"/>
        </a:buBlip>
        <a:defRPr sz="1200" b="1" kern="1200" baseline="0">
          <a:solidFill>
            <a:schemeClr val="tx1"/>
          </a:solidFill>
          <a:latin typeface="Candara" panose="020E0502030303020204" pitchFamily="34" charset="0"/>
          <a:ea typeface="맑은 고딕" panose="020B0503020000020004" pitchFamily="50" charset="-127"/>
          <a:cs typeface="Calibri" panose="020F0502020204030204" pitchFamily="34" charset="0"/>
        </a:defRPr>
      </a:lvl3pPr>
      <a:lvl4pPr marL="900000" indent="-228600" algn="l" defTabSz="914400" rtl="0" eaLnBrk="1" latinLnBrk="0" hangingPunct="1">
        <a:lnSpc>
          <a:spcPct val="120000"/>
        </a:lnSpc>
        <a:spcBef>
          <a:spcPts val="500"/>
        </a:spcBef>
        <a:buFontTx/>
        <a:buBlip>
          <a:blip r:embed="rId13"/>
        </a:buBlip>
        <a:defRPr sz="1100" b="1" kern="1200" baseline="0">
          <a:solidFill>
            <a:schemeClr val="tx1"/>
          </a:solidFill>
          <a:latin typeface="Candara" panose="020E0502030303020204" pitchFamily="34" charset="0"/>
          <a:ea typeface="맑은 고딕" panose="020B0503020000020004" pitchFamily="50" charset="-127"/>
          <a:cs typeface="Calibri" panose="020F0502020204030204" pitchFamily="34" charset="0"/>
        </a:defRPr>
      </a:lvl4pPr>
      <a:lvl5pPr marL="851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00" b="1" kern="1200" baseline="0">
          <a:solidFill>
            <a:schemeClr val="tx1"/>
          </a:solidFill>
          <a:latin typeface="Candara" panose="020E0502030303020204" pitchFamily="34" charset="0"/>
          <a:ea typeface="맑은 고딕" panose="020B0503020000020004" pitchFamily="50" charset="-127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hyperlink" Target="http://www.ti.com/tool/download/SIMPLELINK_CC26X2_SD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42FDC-DD3A-4F7E-ADB7-30E897714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TI </a:t>
            </a:r>
            <a:r>
              <a:rPr lang="ko-KR" altLang="en-US" dirty="0"/>
              <a:t>보드 개발 문의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5E3B4-6928-4CFA-9826-EF482469E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March 21</a:t>
            </a:r>
            <a:r>
              <a:rPr lang="en-US" altLang="ko-KR" baseline="30000" dirty="0"/>
              <a:t>nd</a:t>
            </a:r>
            <a:r>
              <a:rPr lang="en-US" altLang="ko-KR" dirty="0"/>
              <a:t>,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3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61C4B-0242-44A7-83E8-EFB26CC9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사항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8F4C6-1854-413E-B9E0-6C5A8F58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75D87F-C9DD-417A-A397-74A13CB2B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022465"/>
            <a:ext cx="7886699" cy="5154498"/>
          </a:xfrm>
        </p:spPr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03400" lvl="1" indent="0">
              <a:buNone/>
            </a:pP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754D38-3A34-4604-9A3F-523462195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목표</a:t>
            </a:r>
          </a:p>
        </p:txBody>
      </p:sp>
      <p:sp>
        <p:nvSpPr>
          <p:cNvPr id="34" name="내용 개체 틀 3">
            <a:extLst>
              <a:ext uri="{FF2B5EF4-FFF2-40B4-BE49-F238E27FC236}">
                <a16:creationId xmlns:a16="http://schemas.microsoft.com/office/drawing/2014/main" id="{C266257F-F073-497D-819B-D31CE0963C96}"/>
              </a:ext>
            </a:extLst>
          </p:cNvPr>
          <p:cNvSpPr txBox="1">
            <a:spLocks/>
          </p:cNvSpPr>
          <p:nvPr/>
        </p:nvSpPr>
        <p:spPr>
          <a:xfrm>
            <a:off x="630000" y="1022400"/>
            <a:ext cx="7886699" cy="515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/>
                </a:blip>
              </a:buBlip>
              <a:defRPr lang="ko-KR" altLang="en-US" sz="1400" b="1" kern="1200" baseline="0" dirty="0" smtClean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8915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SzPct val="100000"/>
              <a:buFontTx/>
              <a:buBlip>
                <a:blip r:embed="rId4">
                  <a:extLst/>
                </a:blip>
              </a:buBlip>
              <a:defRPr sz="13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72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5"/>
              </a:buBlip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6"/>
              </a:buBlip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851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Texas Instruments</a:t>
            </a:r>
            <a:r>
              <a:rPr lang="ko-KR" altLang="en-US" dirty="0"/>
              <a:t>에서 제공하는 샘플</a:t>
            </a:r>
            <a:r>
              <a:rPr lang="en-US" altLang="ko-KR" dirty="0"/>
              <a:t>(</a:t>
            </a:r>
            <a:r>
              <a:rPr lang="ko-KR" altLang="en-US" dirty="0">
                <a:hlinkClick r:id="rId7"/>
              </a:rPr>
              <a:t>링크</a:t>
            </a:r>
            <a:r>
              <a:rPr lang="en-US" altLang="ko-KR" dirty="0"/>
              <a:t>)</a:t>
            </a:r>
            <a:r>
              <a:rPr lang="ko-KR" altLang="en-US" dirty="0"/>
              <a:t>을 기초해 다음  두 기능을 구현</a:t>
            </a:r>
            <a:endParaRPr lang="en-US" altLang="ko-KR" dirty="0"/>
          </a:p>
          <a:p>
            <a:pPr lvl="1"/>
            <a:r>
              <a:rPr lang="ko-KR" altLang="en-US" dirty="0"/>
              <a:t>기능</a:t>
            </a:r>
            <a:r>
              <a:rPr lang="en-US" altLang="ko-KR" dirty="0"/>
              <a:t> 1 : SPI </a:t>
            </a:r>
            <a:r>
              <a:rPr lang="ko-KR" altLang="en-US" dirty="0"/>
              <a:t>통신을 이용해 아날로그 센서 데이터 수집</a:t>
            </a:r>
            <a:endParaRPr lang="en-US" altLang="ko-KR" dirty="0"/>
          </a:p>
          <a:p>
            <a:pPr lvl="1"/>
            <a:r>
              <a:rPr lang="ko-KR" altLang="en-US" dirty="0"/>
              <a:t>기능 </a:t>
            </a:r>
            <a:r>
              <a:rPr lang="en-US" altLang="ko-KR" dirty="0"/>
              <a:t>2 : </a:t>
            </a:r>
            <a:r>
              <a:rPr lang="ko-KR" altLang="en-US" dirty="0"/>
              <a:t>블루투스를 이용해 아날로그 센서 데이터 전송</a:t>
            </a:r>
            <a:endParaRPr lang="en-US" altLang="ko-KR" dirty="0"/>
          </a:p>
          <a:p>
            <a:pPr lvl="1"/>
            <a:endParaRPr lang="ko-KR" altLang="en-US" dirty="0"/>
          </a:p>
          <a:p>
            <a:pPr marL="203400" lvl="1" indent="0">
              <a:buFontTx/>
              <a:buNone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E890C5-FDA6-4420-BBFE-26C325C3C3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1786" l="9970" r="89955">
                        <a14:foregroundMark x1="46081" y1="88622" x2="47768" y2="86990"/>
                        <a14:foregroundMark x1="45313" y1="90204" x2="46850" y2="88878"/>
                        <a14:foregroundMark x1="47644" y1="91786" x2="47892" y2="86990"/>
                        <a14:backgroundMark x1="60317" y1="80612" x2="67832" y2="68112"/>
                        <a14:backgroundMark x1="57614" y1="80102" x2="63690" y2="64898"/>
                        <a14:backgroundMark x1="57614" y1="85153" x2="62054" y2="73929"/>
                        <a14:backgroundMark x1="62054" y1="73929" x2="56969" y2="83265"/>
                        <a14:backgroundMark x1="57986" y1="72092" x2="63591" y2="63367"/>
                        <a14:backgroundMark x1="63591" y1="63367" x2="64856" y2="59847"/>
                        <a14:backgroundMark x1="60193" y1="73980" x2="62649" y2="65714"/>
                        <a14:backgroundMark x1="66915" y1="59337" x2="56672" y2="82755"/>
                        <a14:backgroundMark x1="56672" y1="82755" x2="62426" y2="73265"/>
                        <a14:backgroundMark x1="62426" y1="73265" x2="66022" y2="60918"/>
                        <a14:backgroundMark x1="66022" y1="60918" x2="66022" y2="59847"/>
                        <a14:backgroundMark x1="67436" y1="57194" x2="63690" y2="69541"/>
                        <a14:backgroundMark x1="63690" y1="69541" x2="66543" y2="59847"/>
                        <a14:backgroundMark x1="64087" y1="64133" x2="60045" y2="76786"/>
                        <a14:backgroundMark x1="60045" y1="76786" x2="63145" y2="63673"/>
                        <a14:backgroundMark x1="63145" y1="63673" x2="64583" y2="63316"/>
                        <a14:backgroundMark x1="62922" y1="64643" x2="61483" y2="67857"/>
                        <a14:backgroundMark x1="60193" y1="74745" x2="60962" y2="69949"/>
                        <a14:backgroundMark x1="52951" y1="87551" x2="57341" y2="82245"/>
                        <a14:backgroundMark x1="52158" y1="92602" x2="56176" y2="81684"/>
                        <a14:backgroundMark x1="60045" y1="74949" x2="60317" y2="72653"/>
                        <a14:backgroundMark x1="60193" y1="73061" x2="60590" y2="71531"/>
                        <a14:backgroundMark x1="60739" y1="70969" x2="61533" y2="69133"/>
                        <a14:backgroundMark x1="53472" y1="89439" x2="55828" y2="84949"/>
                        <a14:backgroundMark x1="53745" y1="89031" x2="56523" y2="85051"/>
                        <a14:backgroundMark x1="55407" y1="85051" x2="56944" y2="84388"/>
                        <a14:backgroundMark x1="54266" y1="86786" x2="55035" y2="87143"/>
                        <a14:backgroundMark x1="56250" y1="83316" x2="56994" y2="84286"/>
                        <a14:backgroundMark x1="56027" y1="83214" x2="56796" y2="84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04" r="25825"/>
          <a:stretch/>
        </p:blipFill>
        <p:spPr>
          <a:xfrm rot="5400000">
            <a:off x="819864" y="2858844"/>
            <a:ext cx="1231559" cy="1520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64FABC-2A29-4EB4-9814-9B058F6704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45" y="2765396"/>
            <a:ext cx="998306" cy="15001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F50B63-9417-4E2C-A40B-BF6916C22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97" y="2425751"/>
            <a:ext cx="2730173" cy="2121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156332-BE57-4997-9C73-05E591805126}"/>
              </a:ext>
            </a:extLst>
          </p:cNvPr>
          <p:cNvSpPr txBox="1"/>
          <p:nvPr/>
        </p:nvSpPr>
        <p:spPr bwMode="auto">
          <a:xfrm>
            <a:off x="209836" y="5040805"/>
            <a:ext cx="2776851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ADS1292</a:t>
            </a:r>
          </a:p>
          <a:p>
            <a:pPr marL="108000" indent="-108000">
              <a:buFontTx/>
              <a:buChar char="-"/>
            </a:pP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아날로그 센서 데이터를 수집한다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08000" indent="-108000">
              <a:buFontTx/>
              <a:buChar char="-"/>
            </a:pP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SPI </a:t>
            </a: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통신을 이용한다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B04ED-0BEE-46EA-B5FE-4AED5E20965A}"/>
              </a:ext>
            </a:extLst>
          </p:cNvPr>
          <p:cNvSpPr txBox="1"/>
          <p:nvPr/>
        </p:nvSpPr>
        <p:spPr bwMode="auto">
          <a:xfrm>
            <a:off x="2986687" y="5036805"/>
            <a:ext cx="2776851" cy="120032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CC2642R</a:t>
            </a:r>
          </a:p>
          <a:p>
            <a:pPr marL="108000" indent="-108000">
              <a:buFontTx/>
              <a:buChar char="-"/>
            </a:pP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보드</a:t>
            </a:r>
            <a:endParaRPr lang="en-US" altLang="ko-KR" sz="1200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8000" indent="-108000">
              <a:buFontTx/>
              <a:buChar char="-"/>
            </a:pP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SPI </a:t>
            </a: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통신을 이용해 아날로그 센서 모듈의 데이터를 읽는다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08000" indent="-108000">
              <a:buFontTx/>
              <a:buChar char="-"/>
            </a:pP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아날로그 센서 모듈의 데이터를 블루투스를 이용해 전송한다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E4D50-E7E3-4B0F-9685-A02D7654414F}"/>
              </a:ext>
            </a:extLst>
          </p:cNvPr>
          <p:cNvSpPr txBox="1"/>
          <p:nvPr/>
        </p:nvSpPr>
        <p:spPr bwMode="auto">
          <a:xfrm>
            <a:off x="6043297" y="5036804"/>
            <a:ext cx="2776851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BLE_UWP</a:t>
            </a:r>
          </a:p>
          <a:p>
            <a:pPr marL="108000" indent="-108000">
              <a:buFontTx/>
              <a:buChar char="-"/>
            </a:pP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블루투스를 이용해 센서 데이터를 수집하여 그래프로 나타낸다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23F7A-7F1E-4DEE-AB0D-275B5E92390D}"/>
              </a:ext>
            </a:extLst>
          </p:cNvPr>
          <p:cNvSpPr/>
          <p:nvPr/>
        </p:nvSpPr>
        <p:spPr>
          <a:xfrm>
            <a:off x="976774" y="4222510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ADS1292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710A2D-1084-4021-A0BE-8823913A0FA6}"/>
              </a:ext>
            </a:extLst>
          </p:cNvPr>
          <p:cNvSpPr/>
          <p:nvPr/>
        </p:nvSpPr>
        <p:spPr>
          <a:xfrm>
            <a:off x="3521326" y="4222510"/>
            <a:ext cx="943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CC2642R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F4D5A5-FEDE-465D-B532-0327BDC97EBD}"/>
              </a:ext>
            </a:extLst>
          </p:cNvPr>
          <p:cNvSpPr/>
          <p:nvPr/>
        </p:nvSpPr>
        <p:spPr>
          <a:xfrm>
            <a:off x="6936587" y="4601010"/>
            <a:ext cx="986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BLE_UWP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61E7F9A-D207-49E1-9571-91F4967E791E}"/>
              </a:ext>
            </a:extLst>
          </p:cNvPr>
          <p:cNvCxnSpPr/>
          <p:nvPr/>
        </p:nvCxnSpPr>
        <p:spPr>
          <a:xfrm>
            <a:off x="2422651" y="3599714"/>
            <a:ext cx="806324" cy="0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9C4C1E8-8129-482C-B294-EBF8ABDE3A13}"/>
              </a:ext>
            </a:extLst>
          </p:cNvPr>
          <p:cNvCxnSpPr/>
          <p:nvPr/>
        </p:nvCxnSpPr>
        <p:spPr>
          <a:xfrm>
            <a:off x="4804684" y="3599714"/>
            <a:ext cx="806324" cy="0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FFE59C-7A74-46B6-8D81-AD3E8216BE44}"/>
              </a:ext>
            </a:extLst>
          </p:cNvPr>
          <p:cNvSpPr/>
          <p:nvPr/>
        </p:nvSpPr>
        <p:spPr>
          <a:xfrm>
            <a:off x="2598049" y="3241560"/>
            <a:ext cx="452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SPI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3C4F87-B7AA-44B7-ABF2-9B8B4D58E011}"/>
              </a:ext>
            </a:extLst>
          </p:cNvPr>
          <p:cNvSpPr/>
          <p:nvPr/>
        </p:nvSpPr>
        <p:spPr>
          <a:xfrm>
            <a:off x="4981662" y="3241560"/>
            <a:ext cx="486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BLE</a:t>
            </a:r>
          </a:p>
        </p:txBody>
      </p:sp>
    </p:spTree>
    <p:extLst>
      <p:ext uri="{BB962C8B-B14F-4D97-AF65-F5344CB8AC3E}">
        <p14:creationId xmlns:p14="http://schemas.microsoft.com/office/powerpoint/2010/main" val="429396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61C4B-0242-44A7-83E8-EFB26CC9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사항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8F4C6-1854-413E-B9E0-6C5A8F58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75D87F-C9DD-417A-A397-74A13CB2B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022465"/>
            <a:ext cx="7886699" cy="5154498"/>
          </a:xfrm>
        </p:spPr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03400" lvl="1" indent="0">
              <a:buNone/>
            </a:pP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754D38-3A34-4604-9A3F-523462195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Samples - </a:t>
            </a:r>
            <a:r>
              <a:rPr lang="en-US" altLang="ko-KR" dirty="0" err="1"/>
              <a:t>spimaster</a:t>
            </a:r>
            <a:endParaRPr lang="ko-KR" altLang="en-US" dirty="0"/>
          </a:p>
        </p:txBody>
      </p:sp>
      <p:sp>
        <p:nvSpPr>
          <p:cNvPr id="34" name="내용 개체 틀 3">
            <a:extLst>
              <a:ext uri="{FF2B5EF4-FFF2-40B4-BE49-F238E27FC236}">
                <a16:creationId xmlns:a16="http://schemas.microsoft.com/office/drawing/2014/main" id="{C266257F-F073-497D-819B-D31CE0963C96}"/>
              </a:ext>
            </a:extLst>
          </p:cNvPr>
          <p:cNvSpPr txBox="1">
            <a:spLocks/>
          </p:cNvSpPr>
          <p:nvPr/>
        </p:nvSpPr>
        <p:spPr>
          <a:xfrm>
            <a:off x="630000" y="1022400"/>
            <a:ext cx="7886699" cy="515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/>
                </a:blip>
              </a:buBlip>
              <a:defRPr lang="ko-KR" altLang="en-US" sz="1400" b="1" kern="1200" baseline="0" dirty="0" smtClean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8915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SzPct val="100000"/>
              <a:buFontTx/>
              <a:buBlip>
                <a:blip r:embed="rId4">
                  <a:extLst/>
                </a:blip>
              </a:buBlip>
              <a:defRPr sz="13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72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5"/>
              </a:buBlip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6"/>
              </a:buBlip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851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기능 </a:t>
            </a:r>
            <a:r>
              <a:rPr lang="en-US" altLang="ko-KR" dirty="0"/>
              <a:t>1	 </a:t>
            </a:r>
          </a:p>
          <a:p>
            <a:pPr lvl="1"/>
            <a:r>
              <a:rPr lang="ko-KR" altLang="en-US" dirty="0"/>
              <a:t>주기적으로 아날로그 센서 모듈의 값을 읽어오는 기능 수행</a:t>
            </a:r>
            <a:endParaRPr lang="en-US" altLang="ko-KR" dirty="0"/>
          </a:p>
          <a:p>
            <a:pPr lvl="1"/>
            <a:r>
              <a:rPr lang="en-US" altLang="ko-KR" dirty="0"/>
              <a:t>TI </a:t>
            </a:r>
            <a:r>
              <a:rPr lang="ko-KR" altLang="en-US" dirty="0"/>
              <a:t>개발보드</a:t>
            </a:r>
            <a:r>
              <a:rPr lang="en-US" altLang="ko-KR" dirty="0"/>
              <a:t>(CC2642R)</a:t>
            </a:r>
            <a:r>
              <a:rPr lang="ko-KR" altLang="en-US" dirty="0"/>
              <a:t>는 </a:t>
            </a:r>
            <a:r>
              <a:rPr lang="en-US" altLang="ko-KR" dirty="0"/>
              <a:t>SPI </a:t>
            </a:r>
            <a:r>
              <a:rPr lang="ko-KR" altLang="en-US" dirty="0"/>
              <a:t>통신을 통해 아날로그 센서 모듈</a:t>
            </a:r>
            <a:r>
              <a:rPr lang="en-US" altLang="ko-KR" dirty="0"/>
              <a:t>(ADS1292)</a:t>
            </a:r>
            <a:r>
              <a:rPr lang="ko-KR" altLang="en-US" dirty="0"/>
              <a:t>의 레지스터에서 값을 읽어 온다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활용 예제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CC26x2R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LaunchPad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TI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Drivers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spimaster</a:t>
            </a:r>
            <a:endParaRPr lang="ko-KR" altLang="en-US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SPI </a:t>
            </a:r>
            <a:r>
              <a:rPr lang="ko-KR" altLang="en-US" dirty="0"/>
              <a:t>통신 관련 핀</a:t>
            </a:r>
          </a:p>
          <a:p>
            <a:pPr lvl="2"/>
            <a:r>
              <a:rPr lang="en-US" altLang="ko-KR" dirty="0"/>
              <a:t>SPI_CLK_DIO10</a:t>
            </a:r>
          </a:p>
          <a:p>
            <a:pPr lvl="2"/>
            <a:r>
              <a:rPr lang="en-US" altLang="ko-KR" dirty="0"/>
              <a:t>SPI_CS_DIO11</a:t>
            </a:r>
          </a:p>
          <a:p>
            <a:pPr lvl="2"/>
            <a:r>
              <a:rPr lang="en-US" altLang="ko-KR" dirty="0"/>
              <a:t>SPI_MOSI_DIO9</a:t>
            </a:r>
          </a:p>
          <a:p>
            <a:pPr lvl="2"/>
            <a:r>
              <a:rPr lang="en-US" altLang="ko-KR" dirty="0"/>
              <a:t>SPI_MISO_DIO8</a:t>
            </a:r>
          </a:p>
          <a:p>
            <a:pPr lvl="1"/>
            <a:r>
              <a:rPr lang="ko-KR" altLang="en-US" dirty="0"/>
              <a:t>나머지 </a:t>
            </a:r>
            <a:r>
              <a:rPr lang="en-US" altLang="ko-KR" dirty="0"/>
              <a:t>ADS1292</a:t>
            </a:r>
            <a:r>
              <a:rPr lang="ko-KR" altLang="en-US" dirty="0"/>
              <a:t>를 제어하기 위한 핀 </a:t>
            </a:r>
          </a:p>
          <a:p>
            <a:pPr lvl="2"/>
            <a:r>
              <a:rPr lang="en-US" altLang="ko-KR" dirty="0"/>
              <a:t>ADS_DRDY_DIO26 : </a:t>
            </a:r>
            <a:r>
              <a:rPr lang="ko-KR" altLang="en-US" dirty="0"/>
              <a:t>인터럽트 핀</a:t>
            </a:r>
            <a:endParaRPr lang="en-US" altLang="ko-KR" dirty="0"/>
          </a:p>
          <a:p>
            <a:pPr lvl="2"/>
            <a:r>
              <a:rPr lang="en-US" altLang="ko-KR" dirty="0"/>
              <a:t>ADS_RST_DIO27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POSIX Thread </a:t>
            </a:r>
            <a:r>
              <a:rPr lang="ko-KR" altLang="en-US" dirty="0">
                <a:solidFill>
                  <a:srgbClr val="FF0000"/>
                </a:solidFill>
              </a:rPr>
              <a:t>기반의 샘플 소스 코드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marL="203400" lvl="1" indent="0">
              <a:buFontTx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04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1C56D0B7-EE1B-4A64-8369-DB6F2B993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022465"/>
            <a:ext cx="7886699" cy="5154498"/>
          </a:xfrm>
        </p:spPr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1	 </a:t>
            </a:r>
          </a:p>
          <a:p>
            <a:pPr lvl="1"/>
            <a:r>
              <a:rPr lang="ko-KR" altLang="en-US" dirty="0"/>
              <a:t>시나리오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C515F1-F4A4-4A52-949F-1F21E4C0D19C}"/>
              </a:ext>
            </a:extLst>
          </p:cNvPr>
          <p:cNvSpPr/>
          <p:nvPr/>
        </p:nvSpPr>
        <p:spPr>
          <a:xfrm>
            <a:off x="6934059" y="1402671"/>
            <a:ext cx="1825780" cy="24090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361C4B-0242-44A7-83E8-EFB26CC9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사항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8F4C6-1854-413E-B9E0-6C5A8F58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754D38-3A34-4604-9A3F-523462195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Samples - </a:t>
            </a:r>
            <a:r>
              <a:rPr lang="en-US" altLang="ko-KR" dirty="0" err="1"/>
              <a:t>spimaster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3B6B-1DCE-4371-B948-A28ED2C63ACC}"/>
              </a:ext>
            </a:extLst>
          </p:cNvPr>
          <p:cNvSpPr txBox="1"/>
          <p:nvPr/>
        </p:nvSpPr>
        <p:spPr bwMode="auto">
          <a:xfrm>
            <a:off x="2288426" y="2955667"/>
            <a:ext cx="3533816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ADS1292_Initialize()</a:t>
            </a:r>
          </a:p>
          <a:p>
            <a:pPr marL="108000" indent="-108000">
              <a:buFontTx/>
              <a:buChar char="-"/>
            </a:pP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ADS</a:t>
            </a: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레지스터의 값을 전송가능 상태로 초기화</a:t>
            </a:r>
            <a:endParaRPr lang="en-US" altLang="ko-KR" sz="1200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B5B1E-C240-41CA-9307-8B3DB821D7E5}"/>
              </a:ext>
            </a:extLst>
          </p:cNvPr>
          <p:cNvSpPr txBox="1"/>
          <p:nvPr/>
        </p:nvSpPr>
        <p:spPr bwMode="auto">
          <a:xfrm>
            <a:off x="1790040" y="4024465"/>
            <a:ext cx="2986143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DIO26 Pin(DRDY)</a:t>
            </a:r>
          </a:p>
          <a:p>
            <a:pPr marL="108000" indent="-108000">
              <a:buFontTx/>
              <a:buChar char="-"/>
            </a:pP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준비되면 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DIO26 PIN “HIGH”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D5E06F-588A-4FD7-A8C8-69774450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0" y="1790683"/>
            <a:ext cx="1207548" cy="12608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CF3E688-D63B-484B-B81A-D0B384C14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642" y="1601549"/>
            <a:ext cx="795332" cy="145002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98AE8E-6517-4741-8FF7-5DB926E8C23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645234" y="3051575"/>
            <a:ext cx="0" cy="3164003"/>
          </a:xfrm>
          <a:prstGeom prst="straightConnector1">
            <a:avLst/>
          </a:prstGeom>
          <a:ln w="25400">
            <a:solidFill>
              <a:schemeClr val="tx1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6254070-8B05-4897-AE5E-5DC68E3618F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372308" y="3051575"/>
            <a:ext cx="0" cy="3164003"/>
          </a:xfrm>
          <a:prstGeom prst="straightConnector1">
            <a:avLst/>
          </a:prstGeom>
          <a:ln w="25400">
            <a:solidFill>
              <a:schemeClr val="tx1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6457B1-E5A6-41C5-9B6A-2FEB945CAEBE}"/>
              </a:ext>
            </a:extLst>
          </p:cNvPr>
          <p:cNvSpPr/>
          <p:nvPr/>
        </p:nvSpPr>
        <p:spPr>
          <a:xfrm>
            <a:off x="7029901" y="2636668"/>
            <a:ext cx="1586789" cy="10691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99330B-C278-417E-8346-0542A911C15A}"/>
              </a:ext>
            </a:extLst>
          </p:cNvPr>
          <p:cNvSpPr txBox="1"/>
          <p:nvPr/>
        </p:nvSpPr>
        <p:spPr bwMode="auto">
          <a:xfrm>
            <a:off x="7029189" y="1509389"/>
            <a:ext cx="1587258" cy="138499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</a:t>
            </a:r>
            <a:r>
              <a:rPr lang="en-US" altLang="ko-KR" sz="1200" b="1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mainThread</a:t>
            </a:r>
            <a:endParaRPr lang="en-US" altLang="ko-KR" sz="1200" b="1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8000" indent="-108000">
              <a:buFontTx/>
              <a:buChar char="-"/>
            </a:pPr>
            <a:r>
              <a:rPr lang="en-US" altLang="ko-KR" sz="1200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GPIO_init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pPr marL="108000" indent="-108000">
              <a:buFontTx/>
              <a:buChar char="-"/>
            </a:pPr>
            <a:r>
              <a:rPr lang="en-US" altLang="ko-KR" sz="1200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SPI_init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pPr marL="108000" indent="-108000">
              <a:buFontTx/>
              <a:buChar char="-"/>
            </a:pPr>
            <a:r>
              <a:rPr lang="en-US" altLang="ko-KR" sz="1200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PIN_open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pPr marL="108000" indent="-108000">
              <a:buFontTx/>
              <a:buChar char="-"/>
            </a:pPr>
            <a:r>
              <a:rPr lang="en-US" altLang="ko-KR" sz="1200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PIN_registerIntCb</a:t>
            </a:r>
            <a:endParaRPr lang="en-US" altLang="ko-KR" sz="1200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8000" indent="-108000">
              <a:buFontTx/>
              <a:buChar char="-"/>
            </a:pPr>
            <a:endParaRPr lang="en-US" altLang="ko-KR" sz="1200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8000" indent="-108000">
              <a:buFontTx/>
              <a:buChar char="-"/>
            </a:pPr>
            <a:r>
              <a:rPr lang="en-US" altLang="ko-KR" sz="1200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masterThread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5233A-578B-4081-BA53-AFB8CDD39C13}"/>
              </a:ext>
            </a:extLst>
          </p:cNvPr>
          <p:cNvSpPr txBox="1"/>
          <p:nvPr/>
        </p:nvSpPr>
        <p:spPr bwMode="auto">
          <a:xfrm>
            <a:off x="7029901" y="2976941"/>
            <a:ext cx="1687645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</a:t>
            </a:r>
            <a:r>
              <a:rPr lang="en-US" altLang="ko-KR" sz="1200" b="1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masterThread</a:t>
            </a:r>
            <a:endParaRPr lang="en-US" altLang="ko-KR" sz="1200" b="1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8000" indent="-108000">
              <a:buFontTx/>
              <a:buChar char="-"/>
            </a:pPr>
            <a:r>
              <a:rPr lang="en-US" altLang="ko-KR" sz="1200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SPI_open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pPr marL="108000" indent="-108000">
              <a:buFontTx/>
              <a:buChar char="-"/>
            </a:pP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ADS1292_Initialize()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A55B6F3-D484-4B2F-B667-A34F458F8650}"/>
              </a:ext>
            </a:extLst>
          </p:cNvPr>
          <p:cNvCxnSpPr/>
          <p:nvPr/>
        </p:nvCxnSpPr>
        <p:spPr>
          <a:xfrm flipH="1">
            <a:off x="1726086" y="3463916"/>
            <a:ext cx="454536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43187ED-9C3C-49BB-92C1-980BF2CE943F}"/>
              </a:ext>
            </a:extLst>
          </p:cNvPr>
          <p:cNvCxnSpPr>
            <a:cxnSpLocks/>
          </p:cNvCxnSpPr>
          <p:nvPr/>
        </p:nvCxnSpPr>
        <p:spPr>
          <a:xfrm rot="10800000" flipH="1">
            <a:off x="1726086" y="4506990"/>
            <a:ext cx="454536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3E0AEAD-376C-4409-8CED-FC0842091694}"/>
              </a:ext>
            </a:extLst>
          </p:cNvPr>
          <p:cNvCxnSpPr>
            <a:cxnSpLocks/>
          </p:cNvCxnSpPr>
          <p:nvPr/>
        </p:nvCxnSpPr>
        <p:spPr>
          <a:xfrm rot="10800000" flipH="1">
            <a:off x="1726086" y="4756212"/>
            <a:ext cx="454536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FDE5DE5-B918-49A4-87E1-497AE06CAB8E}"/>
              </a:ext>
            </a:extLst>
          </p:cNvPr>
          <p:cNvCxnSpPr>
            <a:cxnSpLocks/>
          </p:cNvCxnSpPr>
          <p:nvPr/>
        </p:nvCxnSpPr>
        <p:spPr>
          <a:xfrm rot="10800000" flipH="1">
            <a:off x="1726086" y="5024821"/>
            <a:ext cx="454536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5CCF280-C357-403F-BB07-A46DB4A3B9A4}"/>
              </a:ext>
            </a:extLst>
          </p:cNvPr>
          <p:cNvCxnSpPr>
            <a:cxnSpLocks/>
          </p:cNvCxnSpPr>
          <p:nvPr/>
        </p:nvCxnSpPr>
        <p:spPr>
          <a:xfrm rot="10800000" flipH="1">
            <a:off x="1726086" y="5851294"/>
            <a:ext cx="454536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9CA6B2-C15F-4818-A0F7-F2BDBED43139}"/>
              </a:ext>
            </a:extLst>
          </p:cNvPr>
          <p:cNvGrpSpPr/>
          <p:nvPr/>
        </p:nvGrpSpPr>
        <p:grpSpPr>
          <a:xfrm>
            <a:off x="4019823" y="5268295"/>
            <a:ext cx="71022" cy="321432"/>
            <a:chOff x="4021584" y="3774055"/>
            <a:chExt cx="71022" cy="32143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D1FA26B-003B-4DCC-BCF1-0EE7B2F05769}"/>
                </a:ext>
              </a:extLst>
            </p:cNvPr>
            <p:cNvSpPr/>
            <p:nvPr/>
          </p:nvSpPr>
          <p:spPr>
            <a:xfrm flipH="1">
              <a:off x="4021584" y="4024465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84AB829-3022-423D-80F5-A7455C8A3FC2}"/>
                </a:ext>
              </a:extLst>
            </p:cNvPr>
            <p:cNvSpPr/>
            <p:nvPr/>
          </p:nvSpPr>
          <p:spPr>
            <a:xfrm flipH="1">
              <a:off x="4021584" y="3903208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3C56261-9227-4927-A104-666E72E05832}"/>
                </a:ext>
              </a:extLst>
            </p:cNvPr>
            <p:cNvSpPr/>
            <p:nvPr/>
          </p:nvSpPr>
          <p:spPr>
            <a:xfrm flipH="1">
              <a:off x="4021584" y="3774055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C5B0603-1865-43CC-BDB4-FF25DF0597AB}"/>
              </a:ext>
            </a:extLst>
          </p:cNvPr>
          <p:cNvSpPr txBox="1"/>
          <p:nvPr/>
        </p:nvSpPr>
        <p:spPr bwMode="auto">
          <a:xfrm>
            <a:off x="216118" y="4886321"/>
            <a:ext cx="1429116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초당 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300</a:t>
            </a: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수집</a:t>
            </a:r>
            <a:endParaRPr lang="en-US" altLang="ko-KR" sz="1200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249E4C4D-7FFC-4700-AA3A-95EC3392EC9F}"/>
              </a:ext>
            </a:extLst>
          </p:cNvPr>
          <p:cNvCxnSpPr>
            <a:cxnSpLocks/>
          </p:cNvCxnSpPr>
          <p:nvPr/>
        </p:nvCxnSpPr>
        <p:spPr>
          <a:xfrm rot="21600000" flipH="1">
            <a:off x="6427464" y="4486130"/>
            <a:ext cx="134180" cy="120294"/>
          </a:xfrm>
          <a:prstGeom prst="curvedConnector3">
            <a:avLst>
              <a:gd name="adj1" fmla="val -191355"/>
            </a:avLst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4A23EE1B-E5BC-48C6-AE6A-38558CD456A0}"/>
              </a:ext>
            </a:extLst>
          </p:cNvPr>
          <p:cNvCxnSpPr>
            <a:cxnSpLocks/>
          </p:cNvCxnSpPr>
          <p:nvPr/>
        </p:nvCxnSpPr>
        <p:spPr>
          <a:xfrm rot="21600000" flipH="1">
            <a:off x="6427464" y="4753976"/>
            <a:ext cx="134180" cy="120294"/>
          </a:xfrm>
          <a:prstGeom prst="curvedConnector3">
            <a:avLst>
              <a:gd name="adj1" fmla="val -191355"/>
            </a:avLst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B45763D2-960D-4C2E-8BB2-37C806272E16}"/>
              </a:ext>
            </a:extLst>
          </p:cNvPr>
          <p:cNvCxnSpPr>
            <a:cxnSpLocks/>
          </p:cNvCxnSpPr>
          <p:nvPr/>
        </p:nvCxnSpPr>
        <p:spPr>
          <a:xfrm rot="21600000" flipH="1">
            <a:off x="6427464" y="5024580"/>
            <a:ext cx="134180" cy="120294"/>
          </a:xfrm>
          <a:prstGeom prst="curvedConnector3">
            <a:avLst>
              <a:gd name="adj1" fmla="val -191355"/>
            </a:avLst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435E75E-A2C2-4112-A29B-0C29D861984B}"/>
              </a:ext>
            </a:extLst>
          </p:cNvPr>
          <p:cNvSpPr txBox="1"/>
          <p:nvPr/>
        </p:nvSpPr>
        <p:spPr bwMode="auto">
          <a:xfrm>
            <a:off x="6922376" y="4352458"/>
            <a:ext cx="1434224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dio26Interrupt()</a:t>
            </a:r>
          </a:p>
        </p:txBody>
      </p:sp>
    </p:spTree>
    <p:extLst>
      <p:ext uri="{BB962C8B-B14F-4D97-AF65-F5344CB8AC3E}">
        <p14:creationId xmlns:p14="http://schemas.microsoft.com/office/powerpoint/2010/main" val="24751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61C4B-0242-44A7-83E8-EFB26CC9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사항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8F4C6-1854-413E-B9E0-6C5A8F58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75D87F-C9DD-417A-A397-74A13CB2B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022465"/>
            <a:ext cx="7886699" cy="5154498"/>
          </a:xfrm>
        </p:spPr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03400" lvl="1" indent="0">
              <a:buNone/>
            </a:pP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754D38-3A34-4604-9A3F-523462195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Samples – BLE5_simple_peripheral</a:t>
            </a:r>
            <a:endParaRPr lang="ko-KR" altLang="en-US" dirty="0"/>
          </a:p>
        </p:txBody>
      </p:sp>
      <p:sp>
        <p:nvSpPr>
          <p:cNvPr id="34" name="내용 개체 틀 3">
            <a:extLst>
              <a:ext uri="{FF2B5EF4-FFF2-40B4-BE49-F238E27FC236}">
                <a16:creationId xmlns:a16="http://schemas.microsoft.com/office/drawing/2014/main" id="{C266257F-F073-497D-819B-D31CE0963C96}"/>
              </a:ext>
            </a:extLst>
          </p:cNvPr>
          <p:cNvSpPr txBox="1">
            <a:spLocks/>
          </p:cNvSpPr>
          <p:nvPr/>
        </p:nvSpPr>
        <p:spPr>
          <a:xfrm>
            <a:off x="630000" y="1022400"/>
            <a:ext cx="7886699" cy="515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/>
                </a:blip>
              </a:buBlip>
              <a:defRPr lang="ko-KR" altLang="en-US" sz="1400" b="1" kern="1200" baseline="0" dirty="0" smtClean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8915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SzPct val="100000"/>
              <a:buFontTx/>
              <a:buBlip>
                <a:blip r:embed="rId4">
                  <a:extLst/>
                </a:blip>
              </a:buBlip>
              <a:defRPr sz="13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72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5"/>
              </a:buBlip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6"/>
              </a:buBlip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851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기능 </a:t>
            </a:r>
            <a:r>
              <a:rPr lang="en-US" altLang="ko-KR" dirty="0"/>
              <a:t>2	 </a:t>
            </a:r>
          </a:p>
          <a:p>
            <a:pPr lvl="1"/>
            <a:r>
              <a:rPr lang="en-US" altLang="ko-KR" dirty="0"/>
              <a:t>BLE Peripheral </a:t>
            </a:r>
            <a:r>
              <a:rPr lang="ko-KR" altLang="en-US" dirty="0"/>
              <a:t>샘플 소스</a:t>
            </a:r>
            <a:endParaRPr lang="en-US" altLang="ko-KR" dirty="0"/>
          </a:p>
          <a:p>
            <a:pPr lvl="1"/>
            <a:r>
              <a:rPr lang="ko-KR" altLang="en-US" dirty="0"/>
              <a:t>활용 예제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CC26x2R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LaunchPad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&gt;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BLE5-Stack &gt;</a:t>
            </a:r>
            <a:r>
              <a:rPr lang="en-US" altLang="ko-KR" dirty="0" err="1">
                <a:solidFill>
                  <a:srgbClr val="FF0000"/>
                </a:solidFill>
              </a:rPr>
              <a:t>simple_peripheral</a:t>
            </a:r>
            <a:endParaRPr lang="en-US" altLang="ko-KR" dirty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Characteristic</a:t>
            </a:r>
            <a:r>
              <a:rPr lang="ko-KR" altLang="en-US" dirty="0"/>
              <a:t>을 예제로 제공</a:t>
            </a:r>
            <a:endParaRPr lang="en-US" altLang="ko-KR" dirty="0"/>
          </a:p>
          <a:p>
            <a:pPr lvl="1"/>
            <a:r>
              <a:rPr lang="en-US" altLang="ko-KR" dirty="0"/>
              <a:t>Custom Service(UUID : FFF0)</a:t>
            </a:r>
          </a:p>
          <a:p>
            <a:pPr lvl="1"/>
            <a:r>
              <a:rPr lang="en-US" altLang="ko-KR" dirty="0"/>
              <a:t>Characteristic 1(UUID : FFF1)</a:t>
            </a:r>
          </a:p>
          <a:p>
            <a:pPr lvl="2"/>
            <a:r>
              <a:rPr lang="en-US" altLang="ko-KR" dirty="0"/>
              <a:t>Read &amp; Write 1 byte data</a:t>
            </a:r>
          </a:p>
          <a:p>
            <a:pPr lvl="1"/>
            <a:r>
              <a:rPr lang="en-US" altLang="ko-KR" dirty="0"/>
              <a:t>Characteristic 2(UUID : FFF2)</a:t>
            </a:r>
          </a:p>
          <a:p>
            <a:pPr lvl="2"/>
            <a:r>
              <a:rPr lang="en-US" altLang="ko-KR" dirty="0"/>
              <a:t>Read 1byte data</a:t>
            </a:r>
          </a:p>
          <a:p>
            <a:pPr lvl="1"/>
            <a:r>
              <a:rPr lang="en-US" altLang="ko-KR" dirty="0"/>
              <a:t>Characteristic 3(UUID : FFF3)</a:t>
            </a:r>
          </a:p>
          <a:p>
            <a:pPr lvl="2"/>
            <a:r>
              <a:rPr lang="en-US" altLang="ko-KR" dirty="0"/>
              <a:t>Write 1byte data</a:t>
            </a:r>
          </a:p>
          <a:p>
            <a:pPr lvl="1"/>
            <a:r>
              <a:rPr lang="en-US" altLang="ko-KR" dirty="0"/>
              <a:t>Characteristic 4(UUID : FFF4)</a:t>
            </a:r>
          </a:p>
          <a:p>
            <a:pPr lvl="2"/>
            <a:r>
              <a:rPr lang="en-US" altLang="ko-KR" dirty="0"/>
              <a:t>Notify 1byte data</a:t>
            </a:r>
          </a:p>
          <a:p>
            <a:pPr lvl="1"/>
            <a:r>
              <a:rPr lang="en-US" altLang="ko-KR" dirty="0"/>
              <a:t>Characteristic 5(UUID : FFF5)</a:t>
            </a:r>
          </a:p>
          <a:p>
            <a:pPr lvl="2"/>
            <a:r>
              <a:rPr lang="en-US" altLang="ko-KR" dirty="0"/>
              <a:t>Read 5 bytes data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  <a:p>
            <a:pPr marL="203400" lvl="1" indent="0">
              <a:buFontTx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192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1C56D0B7-EE1B-4A64-8369-DB6F2B993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022465"/>
            <a:ext cx="7886699" cy="5154498"/>
          </a:xfrm>
        </p:spPr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2	 </a:t>
            </a:r>
          </a:p>
          <a:p>
            <a:pPr lvl="1"/>
            <a:r>
              <a:rPr lang="ko-KR" altLang="en-US"/>
              <a:t>시나리오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C515F1-F4A4-4A52-949F-1F21E4C0D19C}"/>
              </a:ext>
            </a:extLst>
          </p:cNvPr>
          <p:cNvSpPr/>
          <p:nvPr/>
        </p:nvSpPr>
        <p:spPr>
          <a:xfrm>
            <a:off x="3107988" y="1289061"/>
            <a:ext cx="3116669" cy="15219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361C4B-0242-44A7-83E8-EFB26CC9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사항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8F4C6-1854-413E-B9E0-6C5A8F58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754D38-3A34-4604-9A3F-523462195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Samples – BLE5_simple_peripheral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3B6B-1DCE-4371-B948-A28ED2C63ACC}"/>
              </a:ext>
            </a:extLst>
          </p:cNvPr>
          <p:cNvSpPr txBox="1"/>
          <p:nvPr/>
        </p:nvSpPr>
        <p:spPr bwMode="auto">
          <a:xfrm>
            <a:off x="3366078" y="3136682"/>
            <a:ext cx="3533816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BLE CONNECT()</a:t>
            </a:r>
            <a:endParaRPr lang="en-US" altLang="ko-KR" sz="1200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B5B1E-C240-41CA-9307-8B3DB821D7E5}"/>
              </a:ext>
            </a:extLst>
          </p:cNvPr>
          <p:cNvSpPr txBox="1"/>
          <p:nvPr/>
        </p:nvSpPr>
        <p:spPr bwMode="auto">
          <a:xfrm>
            <a:off x="2867692" y="4167256"/>
            <a:ext cx="2986143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Characteristic 4 (Notify)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F3E688-D63B-484B-B81A-D0B384C14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56" y="1601549"/>
            <a:ext cx="795332" cy="145002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98AE8E-6517-4741-8FF7-5DB926E8C23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474670" y="3051575"/>
            <a:ext cx="0" cy="3164003"/>
          </a:xfrm>
          <a:prstGeom prst="straightConnector1">
            <a:avLst/>
          </a:prstGeom>
          <a:ln w="25400">
            <a:solidFill>
              <a:schemeClr val="tx1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6457B1-E5A6-41C5-9B6A-2FEB945CAEBE}"/>
              </a:ext>
            </a:extLst>
          </p:cNvPr>
          <p:cNvSpPr/>
          <p:nvPr/>
        </p:nvSpPr>
        <p:spPr>
          <a:xfrm>
            <a:off x="3203831" y="1964163"/>
            <a:ext cx="2708703" cy="73397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99330B-C278-417E-8346-0542A911C15A}"/>
              </a:ext>
            </a:extLst>
          </p:cNvPr>
          <p:cNvSpPr txBox="1"/>
          <p:nvPr/>
        </p:nvSpPr>
        <p:spPr bwMode="auto">
          <a:xfrm>
            <a:off x="3203118" y="1395779"/>
            <a:ext cx="3116689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</a:t>
            </a:r>
            <a:r>
              <a:rPr lang="en-US" altLang="ko-KR" sz="1200" b="1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createTask</a:t>
            </a:r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pPr marL="108000" indent="-108000">
              <a:buFontTx/>
              <a:buChar char="-"/>
            </a:pPr>
            <a:r>
              <a:rPr lang="en-US" altLang="ko-KR" sz="1200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Task_construct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200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SimplePeripheral_taskFxn</a:t>
            </a:r>
            <a:endParaRPr lang="en-US" altLang="ko-KR" sz="1200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5233A-578B-4081-BA53-AFB8CDD39C13}"/>
              </a:ext>
            </a:extLst>
          </p:cNvPr>
          <p:cNvSpPr txBox="1"/>
          <p:nvPr/>
        </p:nvSpPr>
        <p:spPr bwMode="auto">
          <a:xfrm>
            <a:off x="3203831" y="2020874"/>
            <a:ext cx="2252689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</a:t>
            </a:r>
            <a:r>
              <a:rPr lang="en-US" altLang="ko-KR" sz="1200" b="1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SimplePeripheral_taskFxn</a:t>
            </a:r>
            <a:endParaRPr lang="en-US" altLang="ko-KR" sz="1200" b="1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08000" indent="-108000">
              <a:buFontTx/>
              <a:buChar char="-"/>
            </a:pPr>
            <a:r>
              <a:rPr lang="en-US" altLang="ko-KR" sz="1200" dirty="0" err="1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SimplePeripheral_init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()</a:t>
            </a:r>
          </a:p>
          <a:p>
            <a:pPr marL="108000" indent="-108000">
              <a:buFontTx/>
              <a:buChar char="-"/>
            </a:pP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BLE Event </a:t>
            </a: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</a:t>
            </a:r>
            <a:endParaRPr lang="en-US" altLang="ko-KR" sz="1200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A55B6F3-D484-4B2F-B667-A34F458F8650}"/>
              </a:ext>
            </a:extLst>
          </p:cNvPr>
          <p:cNvCxnSpPr>
            <a:cxnSpLocks/>
          </p:cNvCxnSpPr>
          <p:nvPr/>
        </p:nvCxnSpPr>
        <p:spPr>
          <a:xfrm flipH="1">
            <a:off x="2803738" y="3463916"/>
            <a:ext cx="454536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43187ED-9C3C-49BB-92C1-980BF2CE943F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03738" y="4506990"/>
            <a:ext cx="454536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3E0AEAD-376C-4409-8CED-FC084209169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03738" y="4756212"/>
            <a:ext cx="454536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FDE5DE5-B918-49A4-87E1-497AE06CAB8E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03738" y="5024821"/>
            <a:ext cx="454536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5CCF280-C357-403F-BB07-A46DB4A3B9A4}"/>
              </a:ext>
            </a:extLst>
          </p:cNvPr>
          <p:cNvCxnSpPr>
            <a:cxnSpLocks/>
          </p:cNvCxnSpPr>
          <p:nvPr/>
        </p:nvCxnSpPr>
        <p:spPr>
          <a:xfrm rot="10800000" flipH="1">
            <a:off x="2803738" y="5851294"/>
            <a:ext cx="4545367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9CA6B2-C15F-4818-A0F7-F2BDBED43139}"/>
              </a:ext>
            </a:extLst>
          </p:cNvPr>
          <p:cNvGrpSpPr/>
          <p:nvPr/>
        </p:nvGrpSpPr>
        <p:grpSpPr>
          <a:xfrm>
            <a:off x="5097475" y="5268295"/>
            <a:ext cx="71022" cy="321432"/>
            <a:chOff x="4021584" y="3774055"/>
            <a:chExt cx="71022" cy="32143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D1FA26B-003B-4DCC-BCF1-0EE7B2F05769}"/>
                </a:ext>
              </a:extLst>
            </p:cNvPr>
            <p:cNvSpPr/>
            <p:nvPr/>
          </p:nvSpPr>
          <p:spPr>
            <a:xfrm flipH="1">
              <a:off x="4021584" y="4024465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84AB829-3022-423D-80F5-A7455C8A3FC2}"/>
                </a:ext>
              </a:extLst>
            </p:cNvPr>
            <p:cNvSpPr/>
            <p:nvPr/>
          </p:nvSpPr>
          <p:spPr>
            <a:xfrm flipH="1">
              <a:off x="4021584" y="3903208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3C56261-9227-4927-A104-666E72E05832}"/>
                </a:ext>
              </a:extLst>
            </p:cNvPr>
            <p:cNvSpPr/>
            <p:nvPr/>
          </p:nvSpPr>
          <p:spPr>
            <a:xfrm flipH="1">
              <a:off x="4021584" y="3774055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B4A0AB-387F-4B87-8D2F-5C11F73B7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992" y="1114242"/>
            <a:ext cx="2081356" cy="1937333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6CA462B-6423-4798-AEC2-0BB1EEC2F041}"/>
              </a:ext>
            </a:extLst>
          </p:cNvPr>
          <p:cNvCxnSpPr>
            <a:cxnSpLocks/>
          </p:cNvCxnSpPr>
          <p:nvPr/>
        </p:nvCxnSpPr>
        <p:spPr>
          <a:xfrm>
            <a:off x="2710322" y="3051575"/>
            <a:ext cx="0" cy="3164003"/>
          </a:xfrm>
          <a:prstGeom prst="straightConnector1">
            <a:avLst/>
          </a:prstGeom>
          <a:ln w="25400">
            <a:solidFill>
              <a:schemeClr val="tx1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1C56D0B7-EE1B-4A64-8369-DB6F2B993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022465"/>
            <a:ext cx="7886699" cy="5154498"/>
          </a:xfrm>
        </p:spPr>
        <p:txBody>
          <a:bodyPr/>
          <a:lstStyle/>
          <a:p>
            <a:r>
              <a:rPr lang="ko-KR" altLang="en-US" dirty="0"/>
              <a:t>기능 </a:t>
            </a:r>
            <a:r>
              <a:rPr lang="en-US" altLang="ko-KR" dirty="0"/>
              <a:t>1, 2	</a:t>
            </a:r>
            <a:r>
              <a:rPr lang="ko-KR" altLang="en-US" dirty="0"/>
              <a:t>를 합쳐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Task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r>
              <a:rPr lang="ko-KR" altLang="en-US" dirty="0"/>
              <a:t>시나리오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361C4B-0242-44A7-83E8-EFB26CC9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사항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8F4C6-1854-413E-B9E0-6C5A8F58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754D38-3A34-4604-9A3F-523462195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사항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F3B6B-1DCE-4371-B948-A28ED2C63ACC}"/>
              </a:ext>
            </a:extLst>
          </p:cNvPr>
          <p:cNvSpPr txBox="1"/>
          <p:nvPr/>
        </p:nvSpPr>
        <p:spPr bwMode="auto">
          <a:xfrm>
            <a:off x="5174006" y="3791408"/>
            <a:ext cx="3533816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BLE CONNECT()</a:t>
            </a:r>
            <a:endParaRPr lang="en-US" altLang="ko-KR" sz="1200" dirty="0">
              <a:solidFill>
                <a:schemeClr val="accent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EB5B1E-C240-41CA-9307-8B3DB821D7E5}"/>
              </a:ext>
            </a:extLst>
          </p:cNvPr>
          <p:cNvSpPr txBox="1"/>
          <p:nvPr/>
        </p:nvSpPr>
        <p:spPr bwMode="auto">
          <a:xfrm>
            <a:off x="4675620" y="4821982"/>
            <a:ext cx="2986143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Characteristic 4 (Notify)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F3E688-D63B-484B-B81A-D0B384C14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84" y="2161994"/>
            <a:ext cx="795332" cy="145002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98AE8E-6517-4741-8FF7-5DB926E8C23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8016824" y="3612020"/>
            <a:ext cx="0" cy="2863450"/>
          </a:xfrm>
          <a:prstGeom prst="straightConnector1">
            <a:avLst/>
          </a:prstGeom>
          <a:ln w="25400">
            <a:solidFill>
              <a:schemeClr val="tx1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6254070-8B05-4897-AE5E-5DC68E3618F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518250" y="3612020"/>
            <a:ext cx="0" cy="2796775"/>
          </a:xfrm>
          <a:prstGeom prst="straightConnector1">
            <a:avLst/>
          </a:prstGeom>
          <a:ln w="25400">
            <a:solidFill>
              <a:schemeClr val="tx1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4C2EFE-C0AF-43A1-B109-E93608A5F0B6}"/>
              </a:ext>
            </a:extLst>
          </p:cNvPr>
          <p:cNvGrpSpPr/>
          <p:nvPr/>
        </p:nvGrpSpPr>
        <p:grpSpPr>
          <a:xfrm>
            <a:off x="4518250" y="60543"/>
            <a:ext cx="3240000" cy="2773085"/>
            <a:chOff x="3107988" y="1289060"/>
            <a:chExt cx="3240000" cy="277308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5C515F1-F4A4-4A52-949F-1F21E4C0D19C}"/>
                </a:ext>
              </a:extLst>
            </p:cNvPr>
            <p:cNvSpPr/>
            <p:nvPr/>
          </p:nvSpPr>
          <p:spPr>
            <a:xfrm>
              <a:off x="3107988" y="1289060"/>
              <a:ext cx="3240000" cy="27730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6457B1-E5A6-41C5-9B6A-2FEB945CAEBE}"/>
                </a:ext>
              </a:extLst>
            </p:cNvPr>
            <p:cNvSpPr/>
            <p:nvPr/>
          </p:nvSpPr>
          <p:spPr>
            <a:xfrm>
              <a:off x="3203831" y="1964163"/>
              <a:ext cx="2708703" cy="7339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99330B-C278-417E-8346-0542A911C15A}"/>
                </a:ext>
              </a:extLst>
            </p:cNvPr>
            <p:cNvSpPr txBox="1"/>
            <p:nvPr/>
          </p:nvSpPr>
          <p:spPr bwMode="auto">
            <a:xfrm>
              <a:off x="3203118" y="1395779"/>
              <a:ext cx="3116689" cy="4616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 </a:t>
              </a:r>
              <a:r>
                <a:rPr lang="en-US" altLang="ko-KR" sz="1200" b="1" dirty="0" err="1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createTask</a:t>
              </a:r>
              <a:r>
                <a:rPr lang="en-US" altLang="ko-KR" sz="1200" b="1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()</a:t>
              </a:r>
            </a:p>
            <a:p>
              <a:pPr marL="108000" indent="-108000">
                <a:buFontTx/>
                <a:buChar char="-"/>
              </a:pPr>
              <a:r>
                <a:rPr lang="en-US" altLang="ko-KR" sz="1200" dirty="0" err="1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Task_construct</a:t>
              </a:r>
              <a:r>
                <a:rPr lang="en-US" altLang="ko-KR" sz="1200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sz="1200" dirty="0" err="1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SimplePeripheral_taskFxn</a:t>
              </a:r>
              <a:r>
                <a:rPr lang="en-US" altLang="ko-KR" sz="1200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D5233A-578B-4081-BA53-AFB8CDD39C13}"/>
                </a:ext>
              </a:extLst>
            </p:cNvPr>
            <p:cNvSpPr txBox="1"/>
            <p:nvPr/>
          </p:nvSpPr>
          <p:spPr bwMode="auto">
            <a:xfrm>
              <a:off x="3203831" y="2020874"/>
              <a:ext cx="2252689" cy="6463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 </a:t>
              </a:r>
              <a:r>
                <a:rPr lang="en-US" altLang="ko-KR" sz="1200" b="1" dirty="0" err="1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SimplePeripheral_taskFxn</a:t>
              </a:r>
              <a:endPara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08000" indent="-108000">
                <a:buFontTx/>
                <a:buChar char="-"/>
              </a:pPr>
              <a:r>
                <a:rPr lang="en-US" altLang="ko-KR" sz="1200" dirty="0" err="1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SimplePeripheral_init</a:t>
              </a:r>
              <a:r>
                <a:rPr lang="en-US" altLang="ko-KR" sz="1200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()</a:t>
              </a:r>
            </a:p>
            <a:p>
              <a:pPr marL="108000" indent="-108000">
                <a:buFontTx/>
                <a:buChar char="-"/>
              </a:pPr>
              <a:r>
                <a:rPr lang="en-US" altLang="ko-KR" sz="1200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BLE Event </a:t>
              </a:r>
              <a:r>
                <a:rPr lang="ko-KR" altLang="en-US" sz="1200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처리</a:t>
              </a:r>
              <a:endPara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BF4CD2C-168D-4F44-95B2-5B595FB570DE}"/>
                </a:ext>
              </a:extLst>
            </p:cNvPr>
            <p:cNvSpPr/>
            <p:nvPr/>
          </p:nvSpPr>
          <p:spPr>
            <a:xfrm>
              <a:off x="3203831" y="2817355"/>
              <a:ext cx="2708703" cy="113486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AEDAA3-DC00-4AC0-BF68-3D88007EEA2F}"/>
                </a:ext>
              </a:extLst>
            </p:cNvPr>
            <p:cNvSpPr txBox="1"/>
            <p:nvPr/>
          </p:nvSpPr>
          <p:spPr bwMode="auto">
            <a:xfrm>
              <a:off x="3203831" y="2874067"/>
              <a:ext cx="2719132" cy="101566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 </a:t>
              </a:r>
              <a:r>
                <a:rPr lang="en-US" altLang="ko-KR" sz="1200" b="1" dirty="0" err="1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EcgCollector_taskFxn</a:t>
              </a:r>
              <a:endPara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08000" indent="-108000">
                <a:buFontTx/>
                <a:buChar char="-"/>
              </a:pPr>
              <a:r>
                <a:rPr lang="en-US" altLang="ko-KR" sz="1200" dirty="0" err="1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GPIO_init</a:t>
              </a:r>
              <a:r>
                <a:rPr lang="en-US" altLang="ko-KR" sz="1200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() / </a:t>
              </a:r>
              <a:r>
                <a:rPr lang="en-US" altLang="ko-KR" sz="1200" dirty="0" err="1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SPI_init</a:t>
              </a:r>
              <a:r>
                <a:rPr lang="en-US" altLang="ko-KR" sz="1200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()</a:t>
              </a:r>
            </a:p>
            <a:p>
              <a:pPr marL="108000" indent="-108000">
                <a:buFontTx/>
                <a:buChar char="-"/>
              </a:pPr>
              <a:r>
                <a:rPr lang="en-US" altLang="ko-KR" sz="1200" dirty="0" err="1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PIN_open</a:t>
              </a:r>
              <a:r>
                <a:rPr lang="en-US" altLang="ko-KR" sz="1200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() / </a:t>
              </a:r>
              <a:r>
                <a:rPr lang="en-US" altLang="ko-KR" sz="1200" dirty="0" err="1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PIN_registerIntCb</a:t>
              </a:r>
              <a:endPara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08000" indent="-108000">
                <a:buFontTx/>
                <a:buChar char="-"/>
              </a:pPr>
              <a:r>
                <a:rPr lang="en-US" altLang="ko-KR" sz="1200" dirty="0" err="1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SPI_open</a:t>
              </a:r>
              <a:r>
                <a:rPr lang="en-US" altLang="ko-KR" sz="1200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()</a:t>
              </a:r>
            </a:p>
            <a:p>
              <a:pPr marL="108000" indent="-108000">
                <a:buFontTx/>
                <a:buChar char="-"/>
              </a:pPr>
              <a:r>
                <a:rPr lang="en-US" altLang="ko-KR" sz="1200" dirty="0">
                  <a:solidFill>
                    <a:schemeClr val="accent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ADS1292_Initialize()</a:t>
              </a:r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A55B6F3-D484-4B2F-B667-A34F458F8650}"/>
              </a:ext>
            </a:extLst>
          </p:cNvPr>
          <p:cNvCxnSpPr>
            <a:cxnSpLocks/>
          </p:cNvCxnSpPr>
          <p:nvPr/>
        </p:nvCxnSpPr>
        <p:spPr>
          <a:xfrm flipH="1">
            <a:off x="4611666" y="4118642"/>
            <a:ext cx="3240000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43187ED-9C3C-49BB-92C1-980BF2CE943F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36002" y="5161716"/>
            <a:ext cx="3240000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3E0AEAD-376C-4409-8CED-FC0842091694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36002" y="5410938"/>
            <a:ext cx="3240000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5CCF280-C357-403F-BB07-A46DB4A3B9A4}"/>
              </a:ext>
            </a:extLst>
          </p:cNvPr>
          <p:cNvCxnSpPr>
            <a:cxnSpLocks/>
          </p:cNvCxnSpPr>
          <p:nvPr/>
        </p:nvCxnSpPr>
        <p:spPr>
          <a:xfrm rot="10800000" flipH="1">
            <a:off x="4636002" y="6245681"/>
            <a:ext cx="3240000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49CA6B2-C15F-4818-A0F7-F2BDBED43139}"/>
              </a:ext>
            </a:extLst>
          </p:cNvPr>
          <p:cNvGrpSpPr/>
          <p:nvPr/>
        </p:nvGrpSpPr>
        <p:grpSpPr>
          <a:xfrm>
            <a:off x="6279095" y="5662682"/>
            <a:ext cx="71022" cy="321432"/>
            <a:chOff x="4021584" y="3774055"/>
            <a:chExt cx="71022" cy="32143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D1FA26B-003B-4DCC-BCF1-0EE7B2F05769}"/>
                </a:ext>
              </a:extLst>
            </p:cNvPr>
            <p:cNvSpPr/>
            <p:nvPr/>
          </p:nvSpPr>
          <p:spPr>
            <a:xfrm flipH="1">
              <a:off x="4021584" y="4024465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84AB829-3022-423D-80F5-A7455C8A3FC2}"/>
                </a:ext>
              </a:extLst>
            </p:cNvPr>
            <p:cNvSpPr/>
            <p:nvPr/>
          </p:nvSpPr>
          <p:spPr>
            <a:xfrm flipH="1">
              <a:off x="4021584" y="3903208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3C56261-9227-4927-A104-666E72E05832}"/>
                </a:ext>
              </a:extLst>
            </p:cNvPr>
            <p:cNvSpPr/>
            <p:nvPr/>
          </p:nvSpPr>
          <p:spPr>
            <a:xfrm flipH="1">
              <a:off x="4021584" y="3774055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EB4A0AB-387F-4B87-8D2F-5C11F73B7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46" y="1674687"/>
            <a:ext cx="2081356" cy="19373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B28293D-78C7-4202-928E-0A0EBD52889F}"/>
              </a:ext>
            </a:extLst>
          </p:cNvPr>
          <p:cNvSpPr txBox="1"/>
          <p:nvPr/>
        </p:nvSpPr>
        <p:spPr bwMode="auto">
          <a:xfrm>
            <a:off x="1155178" y="3725943"/>
            <a:ext cx="1617623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ADS1292_Initialize()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4969C5-71C3-49A0-B204-9F412293EF5B}"/>
              </a:ext>
            </a:extLst>
          </p:cNvPr>
          <p:cNvSpPr txBox="1"/>
          <p:nvPr/>
        </p:nvSpPr>
        <p:spPr bwMode="auto">
          <a:xfrm>
            <a:off x="1000377" y="4584910"/>
            <a:ext cx="2986143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 DIO26 Pin(DRDY)</a:t>
            </a:r>
          </a:p>
          <a:p>
            <a:pPr marL="108000" indent="-108000">
              <a:buFontTx/>
              <a:buChar char="-"/>
            </a:pPr>
            <a:r>
              <a:rPr lang="ko-KR" altLang="en-US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데이터가 준비되면 </a:t>
            </a:r>
            <a:r>
              <a:rPr lang="en-US" altLang="ko-KR" sz="1200" dirty="0">
                <a:solidFill>
                  <a:schemeClr val="accent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DIO26 PIN “HIGH”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564F2D4-0725-4A69-BE02-383DE755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97" y="2351128"/>
            <a:ext cx="1207548" cy="1260892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652B42A-368C-420D-9993-14A5ADF1A474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855571" y="3612020"/>
            <a:ext cx="0" cy="2796775"/>
          </a:xfrm>
          <a:prstGeom prst="straightConnector1">
            <a:avLst/>
          </a:prstGeom>
          <a:ln w="25400">
            <a:solidFill>
              <a:schemeClr val="tx1"/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C8EF5DE-FA9F-4833-B8EE-8B7EF2938B2F}"/>
              </a:ext>
            </a:extLst>
          </p:cNvPr>
          <p:cNvCxnSpPr/>
          <p:nvPr/>
        </p:nvCxnSpPr>
        <p:spPr>
          <a:xfrm flipH="1">
            <a:off x="936423" y="4024361"/>
            <a:ext cx="3240000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18AA2F-D26E-42CE-ADAB-E9541CD3813E}"/>
              </a:ext>
            </a:extLst>
          </p:cNvPr>
          <p:cNvCxnSpPr>
            <a:cxnSpLocks/>
          </p:cNvCxnSpPr>
          <p:nvPr/>
        </p:nvCxnSpPr>
        <p:spPr>
          <a:xfrm rot="10800000" flipH="1">
            <a:off x="936423" y="5067435"/>
            <a:ext cx="3240000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BF05B19-17C5-4385-A364-73FEBF7D599D}"/>
              </a:ext>
            </a:extLst>
          </p:cNvPr>
          <p:cNvCxnSpPr>
            <a:cxnSpLocks/>
          </p:cNvCxnSpPr>
          <p:nvPr/>
        </p:nvCxnSpPr>
        <p:spPr>
          <a:xfrm rot="10800000" flipH="1">
            <a:off x="936423" y="5316657"/>
            <a:ext cx="3240000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36A06A-28AE-4B1A-8D6A-87A616775F9D}"/>
              </a:ext>
            </a:extLst>
          </p:cNvPr>
          <p:cNvCxnSpPr>
            <a:cxnSpLocks/>
          </p:cNvCxnSpPr>
          <p:nvPr/>
        </p:nvCxnSpPr>
        <p:spPr>
          <a:xfrm rot="10800000" flipH="1">
            <a:off x="936423" y="6089648"/>
            <a:ext cx="3240000" cy="0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560A8E-D2B5-46B9-86F2-4DD18E3DABAD}"/>
              </a:ext>
            </a:extLst>
          </p:cNvPr>
          <p:cNvGrpSpPr/>
          <p:nvPr/>
        </p:nvGrpSpPr>
        <p:grpSpPr>
          <a:xfrm>
            <a:off x="2520911" y="5506649"/>
            <a:ext cx="71022" cy="321432"/>
            <a:chOff x="4021584" y="3774055"/>
            <a:chExt cx="71022" cy="321432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C7D380E-2F57-4C7C-9A20-0666BDC18DFA}"/>
                </a:ext>
              </a:extLst>
            </p:cNvPr>
            <p:cNvSpPr/>
            <p:nvPr/>
          </p:nvSpPr>
          <p:spPr>
            <a:xfrm flipH="1">
              <a:off x="4021584" y="4024465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8E6C0A3-8D7D-425B-918A-9030BAFA479C}"/>
                </a:ext>
              </a:extLst>
            </p:cNvPr>
            <p:cNvSpPr/>
            <p:nvPr/>
          </p:nvSpPr>
          <p:spPr>
            <a:xfrm flipH="1">
              <a:off x="4021584" y="3903208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250B399-CDBF-4711-B4A3-E3BC9F4B6FFD}"/>
                </a:ext>
              </a:extLst>
            </p:cNvPr>
            <p:cNvSpPr/>
            <p:nvPr/>
          </p:nvSpPr>
          <p:spPr>
            <a:xfrm flipH="1">
              <a:off x="4021584" y="3774055"/>
              <a:ext cx="71022" cy="71022"/>
            </a:xfrm>
            <a:prstGeom prst="ellipse">
              <a:avLst/>
            </a:prstGeom>
            <a:solidFill>
              <a:srgbClr val="9848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0C47AF6E-477B-4E81-BBDD-C4364A3EC1B0}"/>
              </a:ext>
            </a:extLst>
          </p:cNvPr>
          <p:cNvCxnSpPr>
            <a:cxnSpLocks/>
          </p:cNvCxnSpPr>
          <p:nvPr/>
        </p:nvCxnSpPr>
        <p:spPr>
          <a:xfrm rot="21600000" flipH="1">
            <a:off x="4549229" y="5046575"/>
            <a:ext cx="134180" cy="120294"/>
          </a:xfrm>
          <a:prstGeom prst="curvedConnector3">
            <a:avLst>
              <a:gd name="adj1" fmla="val -191355"/>
            </a:avLst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7D4DCE95-AC11-4717-B7D3-94040D6778AD}"/>
              </a:ext>
            </a:extLst>
          </p:cNvPr>
          <p:cNvCxnSpPr>
            <a:cxnSpLocks/>
          </p:cNvCxnSpPr>
          <p:nvPr/>
        </p:nvCxnSpPr>
        <p:spPr>
          <a:xfrm rot="21600000" flipH="1">
            <a:off x="4549229" y="5314421"/>
            <a:ext cx="134180" cy="120294"/>
          </a:xfrm>
          <a:prstGeom prst="curvedConnector3">
            <a:avLst>
              <a:gd name="adj1" fmla="val -191355"/>
            </a:avLst>
          </a:prstGeom>
          <a:ln w="25400">
            <a:solidFill>
              <a:schemeClr val="accent6">
                <a:lumMod val="50000"/>
              </a:schemeClr>
            </a:solidFill>
            <a:headEnd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31C060-85F0-4E42-A0C4-62C23D4F4834}"/>
              </a:ext>
            </a:extLst>
          </p:cNvPr>
          <p:cNvSpPr txBox="1"/>
          <p:nvPr/>
        </p:nvSpPr>
        <p:spPr>
          <a:xfrm>
            <a:off x="7193783" y="167262"/>
            <a:ext cx="89159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>
                <a:solidFill>
                  <a:srgbClr val="FF0000"/>
                </a:solidFill>
              </a:rPr>
              <a:t>X</a:t>
            </a:r>
            <a:endParaRPr lang="ko-KR" altLang="en-US" sz="10000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49C377-AC31-4AD5-90E5-1DD2D29B8005}"/>
              </a:ext>
            </a:extLst>
          </p:cNvPr>
          <p:cNvSpPr txBox="1"/>
          <p:nvPr/>
        </p:nvSpPr>
        <p:spPr>
          <a:xfrm>
            <a:off x="6446406" y="1437071"/>
            <a:ext cx="2358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두 </a:t>
            </a:r>
            <a:r>
              <a:rPr lang="en-US" altLang="ko-KR" sz="1400" b="1" dirty="0">
                <a:solidFill>
                  <a:srgbClr val="FF0000"/>
                </a:solidFill>
              </a:rPr>
              <a:t>Task </a:t>
            </a:r>
            <a:r>
              <a:rPr lang="ko-KR" altLang="en-US" sz="1400" b="1" dirty="0">
                <a:solidFill>
                  <a:srgbClr val="FF0000"/>
                </a:solidFill>
              </a:rPr>
              <a:t>모두 동작 하지 않음</a:t>
            </a:r>
          </a:p>
        </p:txBody>
      </p:sp>
    </p:spTree>
    <p:extLst>
      <p:ext uri="{BB962C8B-B14F-4D97-AF65-F5344CB8AC3E}">
        <p14:creationId xmlns:p14="http://schemas.microsoft.com/office/powerpoint/2010/main" val="12708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61C4B-0242-44A7-83E8-EFB26CC9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사항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8F4C6-1854-413E-B9E0-6C5A8F58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7E6C7-E929-4A27-9281-1638956DD55D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75D87F-C9DD-417A-A397-74A13CB2B7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49" y="1022465"/>
            <a:ext cx="7886699" cy="5154498"/>
          </a:xfrm>
        </p:spPr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03400" lvl="1" indent="0">
              <a:buNone/>
            </a:pP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754D38-3A34-4604-9A3F-523462195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실패 내용</a:t>
            </a:r>
          </a:p>
        </p:txBody>
      </p:sp>
      <p:sp>
        <p:nvSpPr>
          <p:cNvPr id="34" name="내용 개체 틀 3">
            <a:extLst>
              <a:ext uri="{FF2B5EF4-FFF2-40B4-BE49-F238E27FC236}">
                <a16:creationId xmlns:a16="http://schemas.microsoft.com/office/drawing/2014/main" id="{C266257F-F073-497D-819B-D31CE0963C96}"/>
              </a:ext>
            </a:extLst>
          </p:cNvPr>
          <p:cNvSpPr txBox="1">
            <a:spLocks/>
          </p:cNvSpPr>
          <p:nvPr/>
        </p:nvSpPr>
        <p:spPr>
          <a:xfrm>
            <a:off x="630000" y="1022400"/>
            <a:ext cx="7886699" cy="515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>
                  <a:extLst/>
                </a:blip>
              </a:buBlip>
              <a:defRPr lang="ko-KR" altLang="en-US" sz="1400" b="1" kern="1200" baseline="0" dirty="0" smtClean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1pPr>
            <a:lvl2pPr marL="489150" indent="-28575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SzPct val="100000"/>
              <a:buFontTx/>
              <a:buBlip>
                <a:blip r:embed="rId4">
                  <a:extLst/>
                </a:blip>
              </a:buBlip>
              <a:defRPr sz="13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2pPr>
            <a:lvl3pPr marL="72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5"/>
              </a:buBlip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3pPr>
            <a:lvl4pPr marL="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Blip>
                <a:blip r:embed="rId6"/>
              </a:buBlip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4pPr>
            <a:lvl5pPr marL="851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latin typeface="Candara" panose="020E0502030303020204" pitchFamily="34" charset="0"/>
                <a:ea typeface="맑은 고딕" panose="020B0503020000020004" pitchFamily="50" charset="-127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두 샘플 소스 구현의 차이</a:t>
            </a:r>
            <a:endParaRPr lang="en-US" altLang="ko-KR" dirty="0"/>
          </a:p>
          <a:p>
            <a:pPr lvl="1"/>
            <a:r>
              <a:rPr lang="en-US" altLang="ko-KR" dirty="0"/>
              <a:t>SPI </a:t>
            </a:r>
            <a:r>
              <a:rPr lang="ko-KR" altLang="en-US" dirty="0"/>
              <a:t>통신 예제의 경우 </a:t>
            </a:r>
            <a:r>
              <a:rPr lang="en-US" altLang="ko-KR" dirty="0"/>
              <a:t>POSIX Thread</a:t>
            </a:r>
            <a:r>
              <a:rPr lang="ko-KR" altLang="en-US" dirty="0"/>
              <a:t>을 기반하여 구현</a:t>
            </a:r>
            <a:endParaRPr lang="en-US" altLang="ko-KR" dirty="0"/>
          </a:p>
          <a:p>
            <a:pPr lvl="1"/>
            <a:r>
              <a:rPr lang="en-US" altLang="ko-KR" dirty="0"/>
              <a:t>BLE </a:t>
            </a:r>
            <a:r>
              <a:rPr lang="ko-KR" altLang="en-US" dirty="0"/>
              <a:t>통신의 경우 </a:t>
            </a:r>
            <a:r>
              <a:rPr lang="en-US" altLang="ko-KR" dirty="0"/>
              <a:t>TI RTOS Task</a:t>
            </a:r>
            <a:r>
              <a:rPr lang="ko-KR" altLang="en-US" dirty="0"/>
              <a:t>를 기반하여 구현</a:t>
            </a:r>
            <a:endParaRPr lang="en-US" altLang="ko-KR" dirty="0"/>
          </a:p>
          <a:p>
            <a:r>
              <a:rPr lang="en-US" altLang="ko-KR" dirty="0"/>
              <a:t>SPI</a:t>
            </a:r>
            <a:r>
              <a:rPr lang="ko-KR" altLang="en-US" dirty="0"/>
              <a:t> 통신을 위한 </a:t>
            </a:r>
            <a:r>
              <a:rPr lang="en-US" altLang="ko-KR" dirty="0"/>
              <a:t>Task</a:t>
            </a:r>
            <a:r>
              <a:rPr lang="ko-KR" altLang="en-US" dirty="0"/>
              <a:t> 구현 시도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CCS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Debug Tool 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ADS1292</a:t>
            </a:r>
            <a:r>
              <a:rPr lang="ko-KR" altLang="en-US" dirty="0">
                <a:solidFill>
                  <a:srgbClr val="FF0000"/>
                </a:solidFill>
              </a:rPr>
              <a:t>로부터 수신 받는 값이 변화하지 않는 것을 확인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BLE</a:t>
            </a:r>
            <a:r>
              <a:rPr lang="ko-KR" altLang="en-US" dirty="0">
                <a:solidFill>
                  <a:srgbClr val="FF0000"/>
                </a:solidFill>
              </a:rPr>
              <a:t> 연결 실패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ko-KR" altLang="en-US" dirty="0"/>
          </a:p>
          <a:p>
            <a:pPr marL="203400" lvl="1" indent="0">
              <a:buFontTx/>
              <a:buNone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F84D3B-78A8-4B09-A1A1-B31DAA751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5857"/>
          <a:stretch/>
        </p:blipFill>
        <p:spPr>
          <a:xfrm>
            <a:off x="476249" y="3855926"/>
            <a:ext cx="2257425" cy="2196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EFBEA0-A4E7-48D8-AF8F-8AC87F8C15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15857"/>
          <a:stretch/>
        </p:blipFill>
        <p:spPr>
          <a:xfrm>
            <a:off x="3086883" y="3855926"/>
            <a:ext cx="2257425" cy="219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F30C60-510C-4E2C-BB2B-5002108AB088}"/>
              </a:ext>
            </a:extLst>
          </p:cNvPr>
          <p:cNvSpPr txBox="1"/>
          <p:nvPr/>
        </p:nvSpPr>
        <p:spPr bwMode="auto">
          <a:xfrm>
            <a:off x="890403" y="6079352"/>
            <a:ext cx="1429116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UART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5F84A-89B3-45A7-AF07-C0C20B0FA574}"/>
              </a:ext>
            </a:extLst>
          </p:cNvPr>
          <p:cNvSpPr txBox="1"/>
          <p:nvPr/>
        </p:nvSpPr>
        <p:spPr bwMode="auto">
          <a:xfrm>
            <a:off x="3293960" y="6051958"/>
            <a:ext cx="1843270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 </a:t>
            </a:r>
            <a:r>
              <a:rPr lang="ko-KR" altLang="en-US" sz="1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성공시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UART </a:t>
            </a: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1ECA84-7C98-4306-88AF-835CD4F86B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5300" y="2850750"/>
            <a:ext cx="4838700" cy="7345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15757A-14C4-4037-A804-19E42A5B9BB2}"/>
              </a:ext>
            </a:extLst>
          </p:cNvPr>
          <p:cNvSpPr txBox="1"/>
          <p:nvPr/>
        </p:nvSpPr>
        <p:spPr bwMode="auto">
          <a:xfrm>
            <a:off x="5803014" y="3654456"/>
            <a:ext cx="2064635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인터럽트 발생시 값의 변화</a:t>
            </a:r>
            <a:endParaRPr lang="en-US" altLang="ko-KR" sz="1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0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69C6A-4CF6-4856-B07B-238578339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Thanks!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944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6">
              <a:lumMod val="50000"/>
            </a:schemeClr>
          </a:solidFill>
          <a:headEnd w="sm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9617</TotalTime>
  <Words>388</Words>
  <Application>Microsoft Office PowerPoint</Application>
  <PresentationFormat>화면 슬라이드 쇼(4:3)</PresentationFormat>
  <Paragraphs>142</Paragraphs>
  <Slides>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나눔바른고딕</vt:lpstr>
      <vt:lpstr>맑은 고딕</vt:lpstr>
      <vt:lpstr>Arial</vt:lpstr>
      <vt:lpstr>Calibri</vt:lpstr>
      <vt:lpstr>Candara</vt:lpstr>
      <vt:lpstr>Trebuchet MS</vt:lpstr>
      <vt:lpstr>Office 테마</vt:lpstr>
      <vt:lpstr>TI 보드 개발 문의</vt:lpstr>
      <vt:lpstr>진행 사항</vt:lpstr>
      <vt:lpstr>진행 사항</vt:lpstr>
      <vt:lpstr>진행 사항</vt:lpstr>
      <vt:lpstr>진행 사항</vt:lpstr>
      <vt:lpstr>진행 사항</vt:lpstr>
      <vt:lpstr>진행 사항</vt:lpstr>
      <vt:lpstr>진행 사항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Jaemin Lee</dc:creator>
  <cp:lastModifiedBy>Jaemin Lee</cp:lastModifiedBy>
  <cp:revision>110</cp:revision>
  <dcterms:created xsi:type="dcterms:W3CDTF">2018-02-07T05:17:38Z</dcterms:created>
  <dcterms:modified xsi:type="dcterms:W3CDTF">2019-03-22T03:39:37Z</dcterms:modified>
</cp:coreProperties>
</file>